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guide id="3" pos="7423">
          <p15:clr>
            <a:srgbClr val="A4A3A4"/>
          </p15:clr>
        </p15:guide>
        <p15:guide id="4" orient="horz" pos="232">
          <p15:clr>
            <a:srgbClr val="A4A3A4"/>
          </p15:clr>
        </p15:guide>
        <p15:guide id="5" orient="horz" pos="278">
          <p15:clr>
            <a:srgbClr val="A4A3A4"/>
          </p15:clr>
        </p15:guide>
        <p15:guide id="6" pos="3704">
          <p15:clr>
            <a:srgbClr val="A4A3A4"/>
          </p15:clr>
        </p15:guide>
        <p15:guide id="7" pos="3999">
          <p15:clr>
            <a:srgbClr val="A4A3A4"/>
          </p15:clr>
        </p15:guide>
        <p15:guide id="8" pos="257">
          <p15:clr>
            <a:srgbClr val="A4A3A4"/>
          </p15:clr>
        </p15:guide>
      </p15:sldGuideLst>
    </p:ext>
    <p:ext uri="GoogleSlidesCustomDataVersion2">
      <go:slidesCustomData xmlns:go="http://customooxmlschemas.google.com/" r:id="rId19" roundtripDataSignature="AMtx7mjH80bRZubi02rgIEv16jdt2KHc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451F22-2D83-437D-AE6A-02F49AFB60DD}">
  <a:tblStyle styleId="{71451F22-2D83-437D-AE6A-02F49AFB60D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4FD54CB-CE13-4D8A-8FD0-505CFD7E566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 pos="7423"/>
        <p:guide pos="232" orient="horz"/>
        <p:guide pos="278" orient="horz"/>
        <p:guide pos="3704"/>
        <p:guide pos="3999"/>
        <p:guide pos="25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customschemas.google.com/relationships/presentationmetadata" Target="meta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NW London ICS)" type="title">
  <p:cSld name="TITLE">
    <p:spTree>
      <p:nvGrpSpPr>
        <p:cNvPr id="15" name="Shape 15"/>
        <p:cNvGrpSpPr/>
        <p:nvPr/>
      </p:nvGrpSpPr>
      <p:grpSpPr>
        <a:xfrm>
          <a:off x="0" y="0"/>
          <a:ext cx="0" cy="0"/>
          <a:chOff x="0" y="0"/>
          <a:chExt cx="0" cy="0"/>
        </a:xfrm>
      </p:grpSpPr>
      <p:sp>
        <p:nvSpPr>
          <p:cNvPr id="16" name="Google Shape;16;p12"/>
          <p:cNvSpPr/>
          <p:nvPr/>
        </p:nvSpPr>
        <p:spPr>
          <a:xfrm>
            <a:off x="0" y="1080120"/>
            <a:ext cx="12192000" cy="5805264"/>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2"/>
          <p:cNvSpPr txBox="1"/>
          <p:nvPr>
            <p:ph type="ctrTitle"/>
          </p:nvPr>
        </p:nvSpPr>
        <p:spPr>
          <a:xfrm>
            <a:off x="1524000" y="220248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2"/>
          <p:cNvSpPr txBox="1"/>
          <p:nvPr>
            <p:ph idx="1" type="subTitle"/>
          </p:nvPr>
        </p:nvSpPr>
        <p:spPr>
          <a:xfrm>
            <a:off x="1524000" y="4682158"/>
            <a:ext cx="9144000" cy="90708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9" name="Google Shape;19;p12"/>
          <p:cNvCxnSpPr/>
          <p:nvPr/>
        </p:nvCxnSpPr>
        <p:spPr>
          <a:xfrm flipH="1" rot="10800000">
            <a:off x="3875" y="988048"/>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20" name="Google Shape;20;p12"/>
          <p:cNvCxnSpPr/>
          <p:nvPr/>
        </p:nvCxnSpPr>
        <p:spPr>
          <a:xfrm flipH="1" rot="10800000">
            <a:off x="3100219" y="985962"/>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21" name="Google Shape;21;p12"/>
          <p:cNvCxnSpPr/>
          <p:nvPr/>
        </p:nvCxnSpPr>
        <p:spPr>
          <a:xfrm flipH="1" rot="10800000">
            <a:off x="6196561" y="985962"/>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22" name="Google Shape;22;p12"/>
          <p:cNvCxnSpPr/>
          <p:nvPr/>
        </p:nvCxnSpPr>
        <p:spPr>
          <a:xfrm flipH="1" rot="10800000">
            <a:off x="9264352" y="983876"/>
            <a:ext cx="2952328" cy="4173"/>
          </a:xfrm>
          <a:prstGeom prst="straightConnector1">
            <a:avLst/>
          </a:prstGeom>
          <a:noFill/>
          <a:ln cap="flat" cmpd="sng" w="76200">
            <a:solidFill>
              <a:srgbClr val="2A90C0"/>
            </a:solidFill>
            <a:prstDash val="solid"/>
            <a:miter lim="800000"/>
            <a:headEnd len="sm" w="sm" type="none"/>
            <a:tailEnd len="sm" w="sm" type="none"/>
          </a:ln>
        </p:spPr>
      </p:cxnSp>
      <p:pic>
        <p:nvPicPr>
          <p:cNvPr descr="C:\Users\abrjes\AppData\Local\Microsoft\Windows\INetCache\Content.Outlook\JXQ15T3X\NWL-ICS-logo-high-res.jpg" id="23" name="Google Shape;23;p12"/>
          <p:cNvPicPr preferRelativeResize="0"/>
          <p:nvPr/>
        </p:nvPicPr>
        <p:blipFill rotWithShape="1">
          <a:blip r:embed="rId2">
            <a:alphaModFix/>
          </a:blip>
          <a:srcRect b="0" l="0" r="0" t="0"/>
          <a:stretch/>
        </p:blipFill>
        <p:spPr>
          <a:xfrm>
            <a:off x="9840418" y="87479"/>
            <a:ext cx="2233639" cy="744546"/>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117943" y="49215"/>
            <a:ext cx="1638294" cy="82107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8" name="Shape 98"/>
        <p:cNvGrpSpPr/>
        <p:nvPr/>
      </p:nvGrpSpPr>
      <p:grpSpPr>
        <a:xfrm>
          <a:off x="0" y="0"/>
          <a:ext cx="0" cy="0"/>
          <a:chOff x="0" y="0"/>
          <a:chExt cx="0" cy="0"/>
        </a:xfrm>
      </p:grpSpPr>
      <p:sp>
        <p:nvSpPr>
          <p:cNvPr id="99" name="Google Shape;99;p2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2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05" name="Shape 105"/>
        <p:cNvGrpSpPr/>
        <p:nvPr/>
      </p:nvGrpSpPr>
      <p:grpSpPr>
        <a:xfrm>
          <a:off x="0" y="0"/>
          <a:ext cx="0" cy="0"/>
          <a:chOff x="0" y="0"/>
          <a:chExt cx="0" cy="0"/>
        </a:xfrm>
      </p:grpSpPr>
      <p:pic>
        <p:nvPicPr>
          <p:cNvPr descr="A large room&#10;&#10;Description automatically generated" id="106" name="Google Shape;106;p22"/>
          <p:cNvPicPr preferRelativeResize="0"/>
          <p:nvPr/>
        </p:nvPicPr>
        <p:blipFill rotWithShape="1">
          <a:blip r:embed="rId2">
            <a:alphaModFix amt="90000"/>
          </a:blip>
          <a:srcRect b="0" l="0" r="0" t="0"/>
          <a:stretch/>
        </p:blipFill>
        <p:spPr>
          <a:xfrm>
            <a:off x="1932217" y="0"/>
            <a:ext cx="10297884" cy="6865256"/>
          </a:xfrm>
          <a:prstGeom prst="rect">
            <a:avLst/>
          </a:prstGeom>
          <a:noFill/>
          <a:ln>
            <a:noFill/>
          </a:ln>
        </p:spPr>
      </p:pic>
      <p:sp>
        <p:nvSpPr>
          <p:cNvPr id="107" name="Google Shape;107;p22"/>
          <p:cNvSpPr/>
          <p:nvPr/>
        </p:nvSpPr>
        <p:spPr>
          <a:xfrm>
            <a:off x="0" y="876275"/>
            <a:ext cx="7669161" cy="6858000"/>
          </a:xfrm>
          <a:prstGeom prst="rect">
            <a:avLst/>
          </a:prstGeom>
          <a:gradFill>
            <a:gsLst>
              <a:gs pos="0">
                <a:schemeClr val="dk2"/>
              </a:gs>
              <a:gs pos="25000">
                <a:schemeClr val="dk2"/>
              </a:gs>
              <a:gs pos="100000">
                <a:srgbClr val="44546A">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8" name="Google Shape;108;p22"/>
          <p:cNvPicPr preferRelativeResize="0"/>
          <p:nvPr/>
        </p:nvPicPr>
        <p:blipFill rotWithShape="1">
          <a:blip r:embed="rId3">
            <a:alphaModFix/>
          </a:blip>
          <a:srcRect b="25924" l="617" r="23334" t="-192"/>
          <a:stretch/>
        </p:blipFill>
        <p:spPr>
          <a:xfrm>
            <a:off x="9039315" y="3593387"/>
            <a:ext cx="3342807" cy="3264612"/>
          </a:xfrm>
          <a:prstGeom prst="rect">
            <a:avLst/>
          </a:prstGeom>
          <a:noFill/>
          <a:ln>
            <a:noFill/>
          </a:ln>
        </p:spPr>
      </p:pic>
      <p:sp>
        <p:nvSpPr>
          <p:cNvPr id="109" name="Google Shape;109;p22"/>
          <p:cNvSpPr txBox="1"/>
          <p:nvPr>
            <p:ph type="ctrTitle"/>
          </p:nvPr>
        </p:nvSpPr>
        <p:spPr>
          <a:xfrm>
            <a:off x="464457" y="1600199"/>
            <a:ext cx="8461829" cy="3657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Arial"/>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2"/>
          <p:cNvSpPr/>
          <p:nvPr/>
        </p:nvSpPr>
        <p:spPr>
          <a:xfrm>
            <a:off x="0" y="2336800"/>
            <a:ext cx="217714" cy="219165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2"/>
          <p:cNvSpPr/>
          <p:nvPr/>
        </p:nvSpPr>
        <p:spPr>
          <a:xfrm>
            <a:off x="0" y="-7258"/>
            <a:ext cx="12228521" cy="888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22"/>
          <p:cNvPicPr preferRelativeResize="0"/>
          <p:nvPr/>
        </p:nvPicPr>
        <p:blipFill rotWithShape="1">
          <a:blip r:embed="rId4">
            <a:alphaModFix/>
          </a:blip>
          <a:srcRect b="0" l="0" r="0" t="0"/>
          <a:stretch/>
        </p:blipFill>
        <p:spPr>
          <a:xfrm>
            <a:off x="9332419" y="-253531"/>
            <a:ext cx="2756598" cy="138154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5" name="Shape 115"/>
        <p:cNvGrpSpPr/>
        <p:nvPr/>
      </p:nvGrpSpPr>
      <p:grpSpPr>
        <a:xfrm>
          <a:off x="0" y="0"/>
          <a:ext cx="0" cy="0"/>
          <a:chOff x="0" y="0"/>
          <a:chExt cx="0" cy="0"/>
        </a:xfrm>
      </p:grpSpPr>
      <p:pic>
        <p:nvPicPr>
          <p:cNvPr descr="A large room&#10;&#10;Description automatically generated" id="116" name="Google Shape;116;p24"/>
          <p:cNvPicPr preferRelativeResize="0"/>
          <p:nvPr/>
        </p:nvPicPr>
        <p:blipFill rotWithShape="1">
          <a:blip r:embed="rId2">
            <a:alphaModFix amt="90000"/>
          </a:blip>
          <a:srcRect b="0" l="0" r="0" t="0"/>
          <a:stretch/>
        </p:blipFill>
        <p:spPr>
          <a:xfrm>
            <a:off x="1932217" y="0"/>
            <a:ext cx="10297884" cy="6865256"/>
          </a:xfrm>
          <a:prstGeom prst="rect">
            <a:avLst/>
          </a:prstGeom>
          <a:noFill/>
          <a:ln>
            <a:noFill/>
          </a:ln>
        </p:spPr>
      </p:pic>
      <p:sp>
        <p:nvSpPr>
          <p:cNvPr id="117" name="Google Shape;117;p24"/>
          <p:cNvSpPr/>
          <p:nvPr/>
        </p:nvSpPr>
        <p:spPr>
          <a:xfrm>
            <a:off x="0" y="876275"/>
            <a:ext cx="7669161" cy="6858000"/>
          </a:xfrm>
          <a:prstGeom prst="rect">
            <a:avLst/>
          </a:prstGeom>
          <a:gradFill>
            <a:gsLst>
              <a:gs pos="0">
                <a:schemeClr val="dk2"/>
              </a:gs>
              <a:gs pos="25000">
                <a:schemeClr val="dk2"/>
              </a:gs>
              <a:gs pos="100000">
                <a:srgbClr val="242A36">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8" name="Google Shape;118;p24"/>
          <p:cNvPicPr preferRelativeResize="0"/>
          <p:nvPr/>
        </p:nvPicPr>
        <p:blipFill rotWithShape="1">
          <a:blip r:embed="rId3">
            <a:alphaModFix/>
          </a:blip>
          <a:srcRect b="25924" l="617" r="23334" t="-192"/>
          <a:stretch/>
        </p:blipFill>
        <p:spPr>
          <a:xfrm>
            <a:off x="9039315" y="3593387"/>
            <a:ext cx="3342807" cy="3264612"/>
          </a:xfrm>
          <a:prstGeom prst="rect">
            <a:avLst/>
          </a:prstGeom>
          <a:noFill/>
          <a:ln>
            <a:noFill/>
          </a:ln>
        </p:spPr>
      </p:pic>
      <p:sp>
        <p:nvSpPr>
          <p:cNvPr id="119" name="Google Shape;119;p24"/>
          <p:cNvSpPr txBox="1"/>
          <p:nvPr>
            <p:ph type="ctrTitle"/>
          </p:nvPr>
        </p:nvSpPr>
        <p:spPr>
          <a:xfrm>
            <a:off x="464457" y="1600199"/>
            <a:ext cx="8461829" cy="3657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000"/>
              <a:buFont typeface="Arial"/>
              <a:buNone/>
              <a:defRPr b="0"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0" name="Google Shape;120;p24"/>
          <p:cNvSpPr/>
          <p:nvPr/>
        </p:nvSpPr>
        <p:spPr>
          <a:xfrm>
            <a:off x="0" y="2336800"/>
            <a:ext cx="217714" cy="219165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24"/>
          <p:cNvSpPr/>
          <p:nvPr/>
        </p:nvSpPr>
        <p:spPr>
          <a:xfrm>
            <a:off x="0" y="-7258"/>
            <a:ext cx="12228521" cy="888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2" name="Google Shape;122;p24"/>
          <p:cNvPicPr preferRelativeResize="0"/>
          <p:nvPr/>
        </p:nvPicPr>
        <p:blipFill rotWithShape="1">
          <a:blip r:embed="rId4">
            <a:alphaModFix/>
          </a:blip>
          <a:srcRect b="0" l="0" r="0" t="0"/>
          <a:stretch/>
        </p:blipFill>
        <p:spPr>
          <a:xfrm>
            <a:off x="9332419" y="-253531"/>
            <a:ext cx="2756598" cy="13815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Slide">
  <p:cSld name="2_Text Slide">
    <p:spTree>
      <p:nvGrpSpPr>
        <p:cNvPr id="123" name="Shape 123"/>
        <p:cNvGrpSpPr/>
        <p:nvPr/>
      </p:nvGrpSpPr>
      <p:grpSpPr>
        <a:xfrm>
          <a:off x="0" y="0"/>
          <a:ext cx="0" cy="0"/>
          <a:chOff x="0" y="0"/>
          <a:chExt cx="0" cy="0"/>
        </a:xfrm>
      </p:grpSpPr>
      <p:pic>
        <p:nvPicPr>
          <p:cNvPr id="124" name="Google Shape;124;p25"/>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25" name="Google Shape;125;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6" name="Google Shape;126;p25"/>
          <p:cNvSpPr txBox="1"/>
          <p:nvPr>
            <p:ph idx="1" type="body"/>
          </p:nvPr>
        </p:nvSpPr>
        <p:spPr>
          <a:xfrm>
            <a:off x="420914" y="1253330"/>
            <a:ext cx="10932886" cy="48121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Slide">
  <p:cSld name="2_Text Slide">
    <p:spTree>
      <p:nvGrpSpPr>
        <p:cNvPr id="130" name="Shape 130"/>
        <p:cNvGrpSpPr/>
        <p:nvPr/>
      </p:nvGrpSpPr>
      <p:grpSpPr>
        <a:xfrm>
          <a:off x="0" y="0"/>
          <a:ext cx="0" cy="0"/>
          <a:chOff x="0" y="0"/>
          <a:chExt cx="0" cy="0"/>
        </a:xfrm>
      </p:grpSpPr>
      <p:pic>
        <p:nvPicPr>
          <p:cNvPr id="131" name="Google Shape;131;p27"/>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32" name="Google Shape;132;p27"/>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sz="2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7"/>
          <p:cNvSpPr txBox="1"/>
          <p:nvPr>
            <p:ph idx="1" type="body"/>
          </p:nvPr>
        </p:nvSpPr>
        <p:spPr>
          <a:xfrm>
            <a:off x="420914" y="1253330"/>
            <a:ext cx="10932886" cy="48121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34" name="Shape 134"/>
        <p:cNvGrpSpPr/>
        <p:nvPr/>
      </p:nvGrpSpPr>
      <p:grpSpPr>
        <a:xfrm>
          <a:off x="0" y="0"/>
          <a:ext cx="0" cy="0"/>
          <a:chOff x="0" y="0"/>
          <a:chExt cx="0" cy="0"/>
        </a:xfrm>
      </p:grpSpPr>
      <p:sp>
        <p:nvSpPr>
          <p:cNvPr id="135" name="Google Shape;135;p28"/>
          <p:cNvSpPr/>
          <p:nvPr>
            <p:ph idx="2" type="pic"/>
          </p:nvPr>
        </p:nvSpPr>
        <p:spPr>
          <a:xfrm>
            <a:off x="0" y="0"/>
            <a:ext cx="4854388" cy="6459558"/>
          </a:xfrm>
          <a:prstGeom prst="rect">
            <a:avLst/>
          </a:prstGeom>
          <a:solidFill>
            <a:srgbClr val="E4E2DF"/>
          </a:solidFill>
          <a:ln>
            <a:noFill/>
          </a:ln>
        </p:spPr>
      </p:sp>
      <p:pic>
        <p:nvPicPr>
          <p:cNvPr id="136" name="Google Shape;136;p28"/>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37" name="Google Shape;137;p28"/>
          <p:cNvSpPr txBox="1"/>
          <p:nvPr>
            <p:ph type="title"/>
          </p:nvPr>
        </p:nvSpPr>
        <p:spPr>
          <a:xfrm>
            <a:off x="5631543" y="1229710"/>
            <a:ext cx="5940388" cy="2361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 Slide">
  <p:cSld name="4_Text Slide">
    <p:spTree>
      <p:nvGrpSpPr>
        <p:cNvPr id="138" name="Shape 138"/>
        <p:cNvGrpSpPr/>
        <p:nvPr/>
      </p:nvGrpSpPr>
      <p:grpSpPr>
        <a:xfrm>
          <a:off x="0" y="0"/>
          <a:ext cx="0" cy="0"/>
          <a:chOff x="0" y="0"/>
          <a:chExt cx="0" cy="0"/>
        </a:xfrm>
      </p:grpSpPr>
      <p:sp>
        <p:nvSpPr>
          <p:cNvPr id="139" name="Google Shape;139;p29"/>
          <p:cNvSpPr/>
          <p:nvPr>
            <p:ph idx="2" type="pic"/>
          </p:nvPr>
        </p:nvSpPr>
        <p:spPr>
          <a:xfrm>
            <a:off x="0" y="0"/>
            <a:ext cx="4854388" cy="6459558"/>
          </a:xfrm>
          <a:prstGeom prst="rect">
            <a:avLst/>
          </a:prstGeom>
          <a:solidFill>
            <a:srgbClr val="E4E2DF"/>
          </a:solidFill>
          <a:ln>
            <a:noFill/>
          </a:ln>
        </p:spPr>
      </p:sp>
      <p:pic>
        <p:nvPicPr>
          <p:cNvPr id="140" name="Google Shape;140;p29"/>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41" name="Google Shape;141;p29"/>
          <p:cNvSpPr txBox="1"/>
          <p:nvPr>
            <p:ph type="title"/>
          </p:nvPr>
        </p:nvSpPr>
        <p:spPr>
          <a:xfrm>
            <a:off x="5631543" y="1229710"/>
            <a:ext cx="5940388" cy="12588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9"/>
          <p:cNvSpPr txBox="1"/>
          <p:nvPr>
            <p:ph idx="1" type="body"/>
          </p:nvPr>
        </p:nvSpPr>
        <p:spPr>
          <a:xfrm>
            <a:off x="5617029" y="2716237"/>
            <a:ext cx="5940388" cy="32646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ext Slide">
  <p:cSld name="6_Text Slide">
    <p:spTree>
      <p:nvGrpSpPr>
        <p:cNvPr id="143" name="Shape 143"/>
        <p:cNvGrpSpPr/>
        <p:nvPr/>
      </p:nvGrpSpPr>
      <p:grpSpPr>
        <a:xfrm>
          <a:off x="0" y="0"/>
          <a:ext cx="0" cy="0"/>
          <a:chOff x="0" y="0"/>
          <a:chExt cx="0" cy="0"/>
        </a:xfrm>
      </p:grpSpPr>
      <p:sp>
        <p:nvSpPr>
          <p:cNvPr id="144" name="Google Shape;144;p30"/>
          <p:cNvSpPr/>
          <p:nvPr/>
        </p:nvSpPr>
        <p:spPr>
          <a:xfrm>
            <a:off x="-2247370" y="-959370"/>
            <a:ext cx="6823036" cy="6940218"/>
          </a:xfrm>
          <a:prstGeom prst="ellipse">
            <a:avLst/>
          </a:prstGeom>
          <a:gradFill>
            <a:gsLst>
              <a:gs pos="0">
                <a:srgbClr val="007C80">
                  <a:alpha val="49803"/>
                </a:srgbClr>
              </a:gs>
              <a:gs pos="69000">
                <a:srgbClr val="8BC3C5">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accent1"/>
              </a:solidFill>
              <a:latin typeface="Arial"/>
              <a:ea typeface="Arial"/>
              <a:cs typeface="Arial"/>
              <a:sym typeface="Arial"/>
            </a:endParaRPr>
          </a:p>
        </p:txBody>
      </p:sp>
      <p:sp>
        <p:nvSpPr>
          <p:cNvPr id="145" name="Google Shape;145;p30"/>
          <p:cNvSpPr/>
          <p:nvPr/>
        </p:nvSpPr>
        <p:spPr>
          <a:xfrm>
            <a:off x="-2056395" y="-742470"/>
            <a:ext cx="6441082" cy="6551704"/>
          </a:xfrm>
          <a:prstGeom prst="ellipse">
            <a:avLst/>
          </a:prstGeom>
          <a:gradFill>
            <a:gsLst>
              <a:gs pos="0">
                <a:schemeClr val="accent6"/>
              </a:gs>
              <a:gs pos="68000">
                <a:srgbClr val="8BC3C5">
                  <a:alpha val="49803"/>
                </a:srgbClr>
              </a:gs>
              <a:gs pos="99000">
                <a:srgbClr val="C1E1E2">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30"/>
          <p:cNvSpPr/>
          <p:nvPr/>
        </p:nvSpPr>
        <p:spPr>
          <a:xfrm>
            <a:off x="-1799598" y="-503135"/>
            <a:ext cx="5966627" cy="6069101"/>
          </a:xfrm>
          <a:prstGeom prst="ellipse">
            <a:avLst/>
          </a:prstGeom>
          <a:gradFill>
            <a:gsLst>
              <a:gs pos="0">
                <a:schemeClr val="accent6"/>
              </a:gs>
              <a:gs pos="69000">
                <a:srgbClr val="8BC3C5"/>
              </a:gs>
              <a:gs pos="99000">
                <a:srgbClr val="C1E1E2"/>
              </a:gs>
              <a:gs pos="100000">
                <a:srgbClr val="C1E1E2"/>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30"/>
          <p:cNvSpPr/>
          <p:nvPr/>
        </p:nvSpPr>
        <p:spPr>
          <a:xfrm>
            <a:off x="-1790071" y="-443480"/>
            <a:ext cx="5908438" cy="59084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30"/>
          <p:cNvSpPr/>
          <p:nvPr>
            <p:ph idx="2" type="pic"/>
          </p:nvPr>
        </p:nvSpPr>
        <p:spPr>
          <a:xfrm>
            <a:off x="0" y="0"/>
            <a:ext cx="4140060" cy="5509028"/>
          </a:xfrm>
          <a:prstGeom prst="rect">
            <a:avLst/>
          </a:prstGeom>
          <a:solidFill>
            <a:srgbClr val="E4E2DF"/>
          </a:solidFill>
          <a:ln>
            <a:noFill/>
          </a:ln>
        </p:spPr>
      </p:sp>
      <p:pic>
        <p:nvPicPr>
          <p:cNvPr id="149" name="Google Shape;149;p30"/>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50" name="Google Shape;150;p30"/>
          <p:cNvSpPr txBox="1"/>
          <p:nvPr>
            <p:ph type="title"/>
          </p:nvPr>
        </p:nvSpPr>
        <p:spPr>
          <a:xfrm>
            <a:off x="5631543" y="1293683"/>
            <a:ext cx="4474654"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0"/>
          <p:cNvSpPr txBox="1"/>
          <p:nvPr>
            <p:ph idx="1" type="body"/>
          </p:nvPr>
        </p:nvSpPr>
        <p:spPr>
          <a:xfrm>
            <a:off x="5617029" y="1966419"/>
            <a:ext cx="5940388" cy="40144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30"/>
          <p:cNvSpPr/>
          <p:nvPr/>
        </p:nvSpPr>
        <p:spPr>
          <a:xfrm>
            <a:off x="-2481943" y="-1298212"/>
            <a:ext cx="7939314" cy="1320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30"/>
          <p:cNvSpPr/>
          <p:nvPr/>
        </p:nvSpPr>
        <p:spPr>
          <a:xfrm>
            <a:off x="-2481943" y="-464458"/>
            <a:ext cx="2481943" cy="732245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30"/>
          <p:cNvSpPr/>
          <p:nvPr>
            <p:ph idx="3" type="pic"/>
          </p:nvPr>
        </p:nvSpPr>
        <p:spPr>
          <a:xfrm>
            <a:off x="3056215" y="3493025"/>
            <a:ext cx="2163669" cy="2163669"/>
          </a:xfrm>
          <a:prstGeom prst="ellipse">
            <a:avLst/>
          </a:prstGeom>
          <a:solidFill>
            <a:srgbClr val="D9D9D9"/>
          </a:solidFill>
          <a:ln>
            <a:noFill/>
          </a:ln>
        </p:spPr>
      </p:sp>
      <p:sp>
        <p:nvSpPr>
          <p:cNvPr id="155" name="Google Shape;155;p30"/>
          <p:cNvSpPr/>
          <p:nvPr>
            <p:ph idx="4" type="pic"/>
          </p:nvPr>
        </p:nvSpPr>
        <p:spPr>
          <a:xfrm>
            <a:off x="3739722" y="617749"/>
            <a:ext cx="1137289" cy="1137289"/>
          </a:xfrm>
          <a:prstGeom prst="ellipse">
            <a:avLst/>
          </a:prstGeom>
          <a:solidFill>
            <a:srgbClr val="D9D9D9"/>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Slide">
  <p:cSld name="3_Text Slide">
    <p:spTree>
      <p:nvGrpSpPr>
        <p:cNvPr id="156" name="Shape 156"/>
        <p:cNvGrpSpPr/>
        <p:nvPr/>
      </p:nvGrpSpPr>
      <p:grpSpPr>
        <a:xfrm>
          <a:off x="0" y="0"/>
          <a:ext cx="0" cy="0"/>
          <a:chOff x="0" y="0"/>
          <a:chExt cx="0" cy="0"/>
        </a:xfrm>
      </p:grpSpPr>
      <p:pic>
        <p:nvPicPr>
          <p:cNvPr id="157" name="Google Shape;157;p31"/>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58" name="Google Shape;158;p31"/>
          <p:cNvSpPr/>
          <p:nvPr/>
        </p:nvSpPr>
        <p:spPr>
          <a:xfrm>
            <a:off x="0" y="165253"/>
            <a:ext cx="12192000" cy="9254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31"/>
          <p:cNvSpPr/>
          <p:nvPr/>
        </p:nvSpPr>
        <p:spPr>
          <a:xfrm>
            <a:off x="-2247370" y="-959370"/>
            <a:ext cx="6823036" cy="6940218"/>
          </a:xfrm>
          <a:prstGeom prst="ellipse">
            <a:avLst/>
          </a:prstGeom>
          <a:gradFill>
            <a:gsLst>
              <a:gs pos="0">
                <a:srgbClr val="007C80">
                  <a:alpha val="49803"/>
                </a:srgbClr>
              </a:gs>
              <a:gs pos="69000">
                <a:srgbClr val="8BC3C5">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accent1"/>
              </a:solidFill>
              <a:latin typeface="Arial"/>
              <a:ea typeface="Arial"/>
              <a:cs typeface="Arial"/>
              <a:sym typeface="Arial"/>
            </a:endParaRPr>
          </a:p>
        </p:txBody>
      </p:sp>
      <p:sp>
        <p:nvSpPr>
          <p:cNvPr id="160" name="Google Shape;160;p31"/>
          <p:cNvSpPr/>
          <p:nvPr/>
        </p:nvSpPr>
        <p:spPr>
          <a:xfrm>
            <a:off x="-2056395" y="-742470"/>
            <a:ext cx="6441082" cy="6551704"/>
          </a:xfrm>
          <a:prstGeom prst="ellipse">
            <a:avLst/>
          </a:prstGeom>
          <a:gradFill>
            <a:gsLst>
              <a:gs pos="0">
                <a:schemeClr val="accent6"/>
              </a:gs>
              <a:gs pos="68000">
                <a:srgbClr val="8BC3C5">
                  <a:alpha val="49803"/>
                </a:srgbClr>
              </a:gs>
              <a:gs pos="99000">
                <a:srgbClr val="C1E1E2">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31"/>
          <p:cNvSpPr/>
          <p:nvPr/>
        </p:nvSpPr>
        <p:spPr>
          <a:xfrm>
            <a:off x="-1799598" y="-503135"/>
            <a:ext cx="5966627" cy="6069101"/>
          </a:xfrm>
          <a:prstGeom prst="ellipse">
            <a:avLst/>
          </a:prstGeom>
          <a:gradFill>
            <a:gsLst>
              <a:gs pos="0">
                <a:schemeClr val="accent6"/>
              </a:gs>
              <a:gs pos="69000">
                <a:srgbClr val="8BC3C5"/>
              </a:gs>
              <a:gs pos="99000">
                <a:srgbClr val="C1E1E2"/>
              </a:gs>
              <a:gs pos="100000">
                <a:srgbClr val="C1E1E2"/>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31"/>
          <p:cNvSpPr/>
          <p:nvPr/>
        </p:nvSpPr>
        <p:spPr>
          <a:xfrm>
            <a:off x="-1790071" y="-443480"/>
            <a:ext cx="5908438" cy="59084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31"/>
          <p:cNvSpPr txBox="1"/>
          <p:nvPr>
            <p:ph type="title"/>
          </p:nvPr>
        </p:nvSpPr>
        <p:spPr>
          <a:xfrm>
            <a:off x="5631543" y="927249"/>
            <a:ext cx="4474654"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1"/>
          <p:cNvSpPr txBox="1"/>
          <p:nvPr>
            <p:ph idx="1" type="body"/>
          </p:nvPr>
        </p:nvSpPr>
        <p:spPr>
          <a:xfrm>
            <a:off x="5617029" y="1599985"/>
            <a:ext cx="5940388" cy="40144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5" name="Google Shape;165;p31"/>
          <p:cNvSpPr/>
          <p:nvPr/>
        </p:nvSpPr>
        <p:spPr>
          <a:xfrm>
            <a:off x="-2481943" y="-1320800"/>
            <a:ext cx="7939314" cy="1320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31"/>
          <p:cNvSpPr/>
          <p:nvPr/>
        </p:nvSpPr>
        <p:spPr>
          <a:xfrm>
            <a:off x="-2481943" y="-464458"/>
            <a:ext cx="2481943" cy="732245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7" name="Google Shape;167;p31"/>
          <p:cNvPicPr preferRelativeResize="0"/>
          <p:nvPr/>
        </p:nvPicPr>
        <p:blipFill rotWithShape="1">
          <a:blip r:embed="rId3">
            <a:alphaModFix/>
          </a:blip>
          <a:srcRect b="0" l="0" r="0" t="0"/>
          <a:stretch/>
        </p:blipFill>
        <p:spPr>
          <a:xfrm>
            <a:off x="9295891" y="0"/>
            <a:ext cx="2639528" cy="1322869"/>
          </a:xfrm>
          <a:prstGeom prst="rect">
            <a:avLst/>
          </a:prstGeom>
          <a:noFill/>
          <a:ln>
            <a:noFill/>
          </a:ln>
        </p:spPr>
      </p:pic>
      <p:sp>
        <p:nvSpPr>
          <p:cNvPr id="168" name="Google Shape;168;p31"/>
          <p:cNvSpPr/>
          <p:nvPr>
            <p:ph idx="2" type="pic"/>
          </p:nvPr>
        </p:nvSpPr>
        <p:spPr>
          <a:xfrm>
            <a:off x="0" y="0"/>
            <a:ext cx="4140060" cy="5509028"/>
          </a:xfrm>
          <a:prstGeom prst="rect">
            <a:avLst/>
          </a:prstGeom>
          <a:solidFill>
            <a:srgbClr val="E4E2DF"/>
          </a:solidFill>
          <a:ln>
            <a:noFill/>
          </a:ln>
        </p:spPr>
      </p:sp>
      <p:sp>
        <p:nvSpPr>
          <p:cNvPr id="169" name="Google Shape;169;p31"/>
          <p:cNvSpPr/>
          <p:nvPr>
            <p:ph idx="3" type="pic"/>
          </p:nvPr>
        </p:nvSpPr>
        <p:spPr>
          <a:xfrm>
            <a:off x="3056215" y="3493025"/>
            <a:ext cx="2163669" cy="2163669"/>
          </a:xfrm>
          <a:prstGeom prst="ellipse">
            <a:avLst/>
          </a:prstGeom>
          <a:solidFill>
            <a:srgbClr val="D9D9D9"/>
          </a:solidFill>
          <a:ln>
            <a:noFill/>
          </a:ln>
        </p:spPr>
      </p:sp>
      <p:sp>
        <p:nvSpPr>
          <p:cNvPr id="170" name="Google Shape;170;p31"/>
          <p:cNvSpPr/>
          <p:nvPr>
            <p:ph idx="4" type="pic"/>
          </p:nvPr>
        </p:nvSpPr>
        <p:spPr>
          <a:xfrm>
            <a:off x="3739722" y="617749"/>
            <a:ext cx="1137289" cy="1137289"/>
          </a:xfrm>
          <a:prstGeom prst="ellipse">
            <a:avLst/>
          </a:prstGeom>
          <a:solidFill>
            <a:srgbClr val="D9D9D9"/>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ext Slide">
  <p:cSld name="7_Text Slide">
    <p:spTree>
      <p:nvGrpSpPr>
        <p:cNvPr id="171" name="Shape 171"/>
        <p:cNvGrpSpPr/>
        <p:nvPr/>
      </p:nvGrpSpPr>
      <p:grpSpPr>
        <a:xfrm>
          <a:off x="0" y="0"/>
          <a:ext cx="0" cy="0"/>
          <a:chOff x="0" y="0"/>
          <a:chExt cx="0" cy="0"/>
        </a:xfrm>
      </p:grpSpPr>
      <p:pic>
        <p:nvPicPr>
          <p:cNvPr id="172" name="Google Shape;172;p32"/>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73" name="Google Shape;173;p32"/>
          <p:cNvSpPr/>
          <p:nvPr/>
        </p:nvSpPr>
        <p:spPr>
          <a:xfrm>
            <a:off x="0" y="165253"/>
            <a:ext cx="12192000" cy="9254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32"/>
          <p:cNvSpPr/>
          <p:nvPr/>
        </p:nvSpPr>
        <p:spPr>
          <a:xfrm>
            <a:off x="-2247370" y="-959370"/>
            <a:ext cx="6823036" cy="6940218"/>
          </a:xfrm>
          <a:prstGeom prst="ellipse">
            <a:avLst/>
          </a:prstGeom>
          <a:gradFill>
            <a:gsLst>
              <a:gs pos="0">
                <a:srgbClr val="007C80">
                  <a:alpha val="49803"/>
                </a:srgbClr>
              </a:gs>
              <a:gs pos="69000">
                <a:srgbClr val="8BC3C5">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cap="none">
              <a:solidFill>
                <a:schemeClr val="accent1"/>
              </a:solidFill>
              <a:latin typeface="Arial"/>
              <a:ea typeface="Arial"/>
              <a:cs typeface="Arial"/>
              <a:sym typeface="Arial"/>
            </a:endParaRPr>
          </a:p>
        </p:txBody>
      </p:sp>
      <p:sp>
        <p:nvSpPr>
          <p:cNvPr id="175" name="Google Shape;175;p32"/>
          <p:cNvSpPr/>
          <p:nvPr/>
        </p:nvSpPr>
        <p:spPr>
          <a:xfrm>
            <a:off x="-2056395" y="-742470"/>
            <a:ext cx="6441082" cy="6551704"/>
          </a:xfrm>
          <a:prstGeom prst="ellipse">
            <a:avLst/>
          </a:prstGeom>
          <a:gradFill>
            <a:gsLst>
              <a:gs pos="0">
                <a:schemeClr val="accent6"/>
              </a:gs>
              <a:gs pos="68000">
                <a:srgbClr val="8BC3C5">
                  <a:alpha val="49803"/>
                </a:srgbClr>
              </a:gs>
              <a:gs pos="99000">
                <a:srgbClr val="C1E1E2">
                  <a:alpha val="49803"/>
                </a:srgbClr>
              </a:gs>
              <a:gs pos="100000">
                <a:srgbClr val="C1E1E2">
                  <a:alpha val="4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32"/>
          <p:cNvSpPr/>
          <p:nvPr/>
        </p:nvSpPr>
        <p:spPr>
          <a:xfrm>
            <a:off x="-1799598" y="-503135"/>
            <a:ext cx="5966627" cy="6069101"/>
          </a:xfrm>
          <a:prstGeom prst="ellipse">
            <a:avLst/>
          </a:prstGeom>
          <a:gradFill>
            <a:gsLst>
              <a:gs pos="0">
                <a:schemeClr val="accent6"/>
              </a:gs>
              <a:gs pos="69000">
                <a:srgbClr val="8BC3C5"/>
              </a:gs>
              <a:gs pos="99000">
                <a:srgbClr val="C1E1E2"/>
              </a:gs>
              <a:gs pos="100000">
                <a:srgbClr val="C1E1E2"/>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32"/>
          <p:cNvSpPr/>
          <p:nvPr/>
        </p:nvSpPr>
        <p:spPr>
          <a:xfrm>
            <a:off x="-1790071" y="-443480"/>
            <a:ext cx="5908438" cy="59084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32"/>
          <p:cNvSpPr txBox="1"/>
          <p:nvPr>
            <p:ph type="title"/>
          </p:nvPr>
        </p:nvSpPr>
        <p:spPr>
          <a:xfrm>
            <a:off x="5631543" y="927249"/>
            <a:ext cx="4474654"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2"/>
          <p:cNvSpPr txBox="1"/>
          <p:nvPr>
            <p:ph idx="1" type="body"/>
          </p:nvPr>
        </p:nvSpPr>
        <p:spPr>
          <a:xfrm>
            <a:off x="5617029" y="1599985"/>
            <a:ext cx="5940388" cy="40144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0" name="Google Shape;180;p32"/>
          <p:cNvSpPr/>
          <p:nvPr/>
        </p:nvSpPr>
        <p:spPr>
          <a:xfrm>
            <a:off x="-2481943" y="-1320800"/>
            <a:ext cx="7939314" cy="13208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32"/>
          <p:cNvSpPr/>
          <p:nvPr/>
        </p:nvSpPr>
        <p:spPr>
          <a:xfrm>
            <a:off x="-2481943" y="-464458"/>
            <a:ext cx="2481943" cy="732245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2" name="Google Shape;182;p32"/>
          <p:cNvPicPr preferRelativeResize="0"/>
          <p:nvPr/>
        </p:nvPicPr>
        <p:blipFill rotWithShape="1">
          <a:blip r:embed="rId3">
            <a:alphaModFix/>
          </a:blip>
          <a:srcRect b="0" l="0" r="0" t="0"/>
          <a:stretch/>
        </p:blipFill>
        <p:spPr>
          <a:xfrm>
            <a:off x="9295891" y="0"/>
            <a:ext cx="2639528" cy="1322869"/>
          </a:xfrm>
          <a:prstGeom prst="rect">
            <a:avLst/>
          </a:prstGeom>
          <a:noFill/>
          <a:ln>
            <a:noFill/>
          </a:ln>
        </p:spPr>
      </p:pic>
      <p:sp>
        <p:nvSpPr>
          <p:cNvPr id="183" name="Google Shape;183;p32"/>
          <p:cNvSpPr/>
          <p:nvPr>
            <p:ph idx="2" type="pic"/>
          </p:nvPr>
        </p:nvSpPr>
        <p:spPr>
          <a:xfrm>
            <a:off x="0" y="0"/>
            <a:ext cx="4140060" cy="5509028"/>
          </a:xfrm>
          <a:prstGeom prst="rect">
            <a:avLst/>
          </a:prstGeom>
          <a:solidFill>
            <a:srgbClr val="E4E2DF"/>
          </a:solidFill>
          <a:ln>
            <a:noFill/>
          </a:ln>
        </p:spPr>
      </p:sp>
      <p:sp>
        <p:nvSpPr>
          <p:cNvPr id="184" name="Google Shape;184;p32"/>
          <p:cNvSpPr/>
          <p:nvPr>
            <p:ph idx="3" type="pic"/>
          </p:nvPr>
        </p:nvSpPr>
        <p:spPr>
          <a:xfrm>
            <a:off x="3739722" y="617749"/>
            <a:ext cx="1137289" cy="1137289"/>
          </a:xfrm>
          <a:prstGeom prst="ellipse">
            <a:avLst/>
          </a:prstGeom>
          <a:solidFill>
            <a:srgbClr val="D9D9D9"/>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title and text " type="obj">
  <p:cSld name="OBJECT">
    <p:spTree>
      <p:nvGrpSpPr>
        <p:cNvPr id="25" name="Shape 25"/>
        <p:cNvGrpSpPr/>
        <p:nvPr/>
      </p:nvGrpSpPr>
      <p:grpSpPr>
        <a:xfrm>
          <a:off x="0" y="0"/>
          <a:ext cx="0" cy="0"/>
          <a:chOff x="0" y="0"/>
          <a:chExt cx="0" cy="0"/>
        </a:xfrm>
      </p:grpSpPr>
      <p:pic>
        <p:nvPicPr>
          <p:cNvPr id="26" name="Google Shape;26;p13"/>
          <p:cNvPicPr preferRelativeResize="0"/>
          <p:nvPr/>
        </p:nvPicPr>
        <p:blipFill rotWithShape="1">
          <a:blip r:embed="rId2">
            <a:alphaModFix/>
          </a:blip>
          <a:srcRect b="0" l="0" r="0" t="0"/>
          <a:stretch/>
        </p:blipFill>
        <p:spPr>
          <a:xfrm>
            <a:off x="282516" y="5990021"/>
            <a:ext cx="1638294" cy="821074"/>
          </a:xfrm>
          <a:prstGeom prst="rect">
            <a:avLst/>
          </a:prstGeom>
          <a:noFill/>
          <a:ln>
            <a:noFill/>
          </a:ln>
        </p:spPr>
      </p:pic>
      <p:sp>
        <p:nvSpPr>
          <p:cNvPr id="27" name="Google Shape;27;p13"/>
          <p:cNvSpPr txBox="1"/>
          <p:nvPr>
            <p:ph idx="1" type="body"/>
          </p:nvPr>
        </p:nvSpPr>
        <p:spPr>
          <a:xfrm>
            <a:off x="397989" y="1397238"/>
            <a:ext cx="11386643" cy="4480034"/>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030A0"/>
              </a:buClr>
              <a:buSzPts val="1600"/>
              <a:buChar char="•"/>
              <a:defRPr sz="1600"/>
            </a:lvl1pPr>
            <a:lvl2pPr indent="-330200" lvl="1" marL="914400" algn="l">
              <a:lnSpc>
                <a:spcPct val="90000"/>
              </a:lnSpc>
              <a:spcBef>
                <a:spcPts val="500"/>
              </a:spcBef>
              <a:spcAft>
                <a:spcPts val="0"/>
              </a:spcAft>
              <a:buClr>
                <a:srgbClr val="7030A0"/>
              </a:buClr>
              <a:buSzPts val="1600"/>
              <a:buFont typeface="Arial"/>
              <a:buChar char="-"/>
              <a:defRPr sz="1600"/>
            </a:lvl2pPr>
            <a:lvl3pPr indent="-330200" lvl="2" marL="1371600" algn="l">
              <a:lnSpc>
                <a:spcPct val="90000"/>
              </a:lnSpc>
              <a:spcBef>
                <a:spcPts val="500"/>
              </a:spcBef>
              <a:spcAft>
                <a:spcPts val="0"/>
              </a:spcAft>
              <a:buClr>
                <a:srgbClr val="7030A0"/>
              </a:buClr>
              <a:buSzPts val="1600"/>
              <a:buFont typeface="Arial"/>
              <a:buChar char="."/>
              <a:defRPr sz="1600"/>
            </a:lvl3pPr>
            <a:lvl4pPr indent="-228600" lvl="3" marL="1828800" algn="l">
              <a:lnSpc>
                <a:spcPct val="90000"/>
              </a:lnSpc>
              <a:spcBef>
                <a:spcPts val="500"/>
              </a:spcBef>
              <a:spcAft>
                <a:spcPts val="0"/>
              </a:spcAft>
              <a:buClr>
                <a:srgbClr val="7030A0"/>
              </a:buClr>
              <a:buSzPts val="1600"/>
              <a:buNone/>
              <a:defRPr b="1" sz="1600"/>
            </a:lvl4pPr>
            <a:lvl5pPr indent="-228600" lvl="4" marL="2286000" algn="l">
              <a:lnSpc>
                <a:spcPct val="90000"/>
              </a:lnSpc>
              <a:spcBef>
                <a:spcPts val="500"/>
              </a:spcBef>
              <a:spcAft>
                <a:spcPts val="0"/>
              </a:spcAft>
              <a:buClr>
                <a:srgbClr val="7030A0"/>
              </a:buClr>
              <a:buSzPts val="1600"/>
              <a:buNone/>
              <a:defRPr b="1" sz="1600">
                <a:solidFill>
                  <a:srgbClr val="7030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3"/>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9" name="Google Shape;29;p13"/>
          <p:cNvSpPr/>
          <p:nvPr/>
        </p:nvSpPr>
        <p:spPr>
          <a:xfrm>
            <a:off x="0" y="0"/>
            <a:ext cx="12192000" cy="1196752"/>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000"/>
              <a:buFont typeface="Arial"/>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1" name="Google Shape;31;p13"/>
          <p:cNvCxnSpPr/>
          <p:nvPr/>
        </p:nvCxnSpPr>
        <p:spPr>
          <a:xfrm flipH="1" rot="10800000">
            <a:off x="13836" y="6081932"/>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32" name="Google Shape;32;p13"/>
          <p:cNvCxnSpPr/>
          <p:nvPr/>
        </p:nvCxnSpPr>
        <p:spPr>
          <a:xfrm flipH="1" rot="10800000">
            <a:off x="3110180" y="6079845"/>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33" name="Google Shape;33;p13"/>
          <p:cNvCxnSpPr/>
          <p:nvPr/>
        </p:nvCxnSpPr>
        <p:spPr>
          <a:xfrm flipH="1" rot="10800000">
            <a:off x="6206524" y="6079845"/>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34" name="Google Shape;34;p13"/>
          <p:cNvCxnSpPr/>
          <p:nvPr/>
        </p:nvCxnSpPr>
        <p:spPr>
          <a:xfrm flipH="1" rot="10800000">
            <a:off x="9274313" y="6077758"/>
            <a:ext cx="2952328" cy="4173"/>
          </a:xfrm>
          <a:prstGeom prst="straightConnector1">
            <a:avLst/>
          </a:prstGeom>
          <a:noFill/>
          <a:ln cap="flat" cmpd="sng" w="76200">
            <a:solidFill>
              <a:srgbClr val="2A90C0"/>
            </a:solidFill>
            <a:prstDash val="solid"/>
            <a:miter lim="800000"/>
            <a:headEnd len="sm" w="sm" type="none"/>
            <a:tailEnd len="sm" w="sm" type="none"/>
          </a:ln>
        </p:spPr>
      </p:cxnSp>
      <p:sp>
        <p:nvSpPr>
          <p:cNvPr id="35" name="Google Shape;35;p13"/>
          <p:cNvSpPr txBox="1"/>
          <p:nvPr/>
        </p:nvSpPr>
        <p:spPr>
          <a:xfrm>
            <a:off x="282516" y="6559993"/>
            <a:ext cx="1827586"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 u="none" cap="none" strike="noStrike">
                <a:solidFill>
                  <a:schemeClr val="dk1"/>
                </a:solidFill>
                <a:latin typeface="Arial"/>
                <a:ea typeface="Arial"/>
                <a:cs typeface="Arial"/>
                <a:sym typeface="Arial"/>
              </a:rPr>
              <a:t>NW London ICS in collaboration with ICHP</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p:cSld name="1_Text Slide">
    <p:spTree>
      <p:nvGrpSpPr>
        <p:cNvPr id="185" name="Shape 185"/>
        <p:cNvGrpSpPr/>
        <p:nvPr/>
      </p:nvGrpSpPr>
      <p:grpSpPr>
        <a:xfrm>
          <a:off x="0" y="0"/>
          <a:ext cx="0" cy="0"/>
          <a:chOff x="0" y="0"/>
          <a:chExt cx="0" cy="0"/>
        </a:xfrm>
      </p:grpSpPr>
      <p:pic>
        <p:nvPicPr>
          <p:cNvPr id="186" name="Google Shape;186;p33"/>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187" name="Google Shape;187;p33"/>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3"/>
          <p:cNvSpPr/>
          <p:nvPr>
            <p:ph idx="2" type="pic"/>
          </p:nvPr>
        </p:nvSpPr>
        <p:spPr>
          <a:xfrm>
            <a:off x="914401" y="2709000"/>
            <a:ext cx="1440000" cy="1440000"/>
          </a:xfrm>
          <a:prstGeom prst="ellipse">
            <a:avLst/>
          </a:prstGeom>
          <a:solidFill>
            <a:srgbClr val="D9D9D9"/>
          </a:solidFill>
          <a:ln>
            <a:noFill/>
          </a:ln>
        </p:spPr>
      </p:sp>
      <p:sp>
        <p:nvSpPr>
          <p:cNvPr id="189" name="Google Shape;189;p33"/>
          <p:cNvSpPr/>
          <p:nvPr>
            <p:ph idx="3" type="pic"/>
          </p:nvPr>
        </p:nvSpPr>
        <p:spPr>
          <a:xfrm>
            <a:off x="2655066" y="2709000"/>
            <a:ext cx="1440000" cy="1440000"/>
          </a:xfrm>
          <a:prstGeom prst="ellipse">
            <a:avLst/>
          </a:prstGeom>
          <a:solidFill>
            <a:srgbClr val="D9D9D9"/>
          </a:solidFill>
          <a:ln>
            <a:noFill/>
          </a:ln>
        </p:spPr>
      </p:sp>
      <p:sp>
        <p:nvSpPr>
          <p:cNvPr id="190" name="Google Shape;190;p33"/>
          <p:cNvSpPr/>
          <p:nvPr>
            <p:ph idx="4" type="pic"/>
          </p:nvPr>
        </p:nvSpPr>
        <p:spPr>
          <a:xfrm>
            <a:off x="4395731" y="2709000"/>
            <a:ext cx="1440000" cy="1440000"/>
          </a:xfrm>
          <a:prstGeom prst="ellipse">
            <a:avLst/>
          </a:prstGeom>
          <a:solidFill>
            <a:srgbClr val="D9D9D9"/>
          </a:solidFill>
          <a:ln>
            <a:noFill/>
          </a:ln>
        </p:spPr>
      </p:sp>
      <p:sp>
        <p:nvSpPr>
          <p:cNvPr id="191" name="Google Shape;191;p33"/>
          <p:cNvSpPr/>
          <p:nvPr>
            <p:ph idx="5" type="pic"/>
          </p:nvPr>
        </p:nvSpPr>
        <p:spPr>
          <a:xfrm>
            <a:off x="6136396" y="2709000"/>
            <a:ext cx="1440000" cy="1440000"/>
          </a:xfrm>
          <a:prstGeom prst="ellipse">
            <a:avLst/>
          </a:prstGeom>
          <a:solidFill>
            <a:srgbClr val="D9D9D9"/>
          </a:solidFill>
          <a:ln>
            <a:noFill/>
          </a:ln>
        </p:spPr>
      </p:sp>
      <p:sp>
        <p:nvSpPr>
          <p:cNvPr id="192" name="Google Shape;192;p33"/>
          <p:cNvSpPr/>
          <p:nvPr>
            <p:ph idx="6" type="pic"/>
          </p:nvPr>
        </p:nvSpPr>
        <p:spPr>
          <a:xfrm>
            <a:off x="7877061" y="2709000"/>
            <a:ext cx="1440000" cy="1440000"/>
          </a:xfrm>
          <a:prstGeom prst="ellipse">
            <a:avLst/>
          </a:prstGeom>
          <a:solidFill>
            <a:srgbClr val="D9D9D9"/>
          </a:solidFill>
          <a:ln>
            <a:noFill/>
          </a:ln>
        </p:spPr>
      </p:sp>
      <p:sp>
        <p:nvSpPr>
          <p:cNvPr id="193" name="Google Shape;193;p33"/>
          <p:cNvSpPr/>
          <p:nvPr>
            <p:ph idx="7" type="pic"/>
          </p:nvPr>
        </p:nvSpPr>
        <p:spPr>
          <a:xfrm>
            <a:off x="9617726" y="2709000"/>
            <a:ext cx="1440000" cy="1440000"/>
          </a:xfrm>
          <a:prstGeom prst="ellipse">
            <a:avLst/>
          </a:prstGeom>
          <a:solidFill>
            <a:srgbClr val="D9D9D9"/>
          </a:solidFill>
          <a:ln>
            <a:noFill/>
          </a:ln>
        </p:spPr>
      </p:sp>
      <p:sp>
        <p:nvSpPr>
          <p:cNvPr id="194" name="Google Shape;194;p33"/>
          <p:cNvSpPr txBox="1"/>
          <p:nvPr>
            <p:ph idx="1" type="body"/>
          </p:nvPr>
        </p:nvSpPr>
        <p:spPr>
          <a:xfrm>
            <a:off x="771524" y="148748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5" name="Google Shape;195;p33"/>
          <p:cNvSpPr txBox="1"/>
          <p:nvPr>
            <p:ph idx="8" type="body"/>
          </p:nvPr>
        </p:nvSpPr>
        <p:spPr>
          <a:xfrm>
            <a:off x="771524" y="440695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6" name="Google Shape;196;p33"/>
          <p:cNvSpPr txBox="1"/>
          <p:nvPr>
            <p:ph idx="9" type="body"/>
          </p:nvPr>
        </p:nvSpPr>
        <p:spPr>
          <a:xfrm>
            <a:off x="4396073" y="148748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7" name="Google Shape;197;p33"/>
          <p:cNvSpPr txBox="1"/>
          <p:nvPr>
            <p:ph idx="13" type="body"/>
          </p:nvPr>
        </p:nvSpPr>
        <p:spPr>
          <a:xfrm>
            <a:off x="4396073" y="440695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8" name="Google Shape;198;p33"/>
          <p:cNvSpPr txBox="1"/>
          <p:nvPr>
            <p:ph idx="14" type="body"/>
          </p:nvPr>
        </p:nvSpPr>
        <p:spPr>
          <a:xfrm>
            <a:off x="7976555" y="148748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9" name="Google Shape;199;p33"/>
          <p:cNvSpPr txBox="1"/>
          <p:nvPr>
            <p:ph idx="15" type="body"/>
          </p:nvPr>
        </p:nvSpPr>
        <p:spPr>
          <a:xfrm>
            <a:off x="7976555" y="4406958"/>
            <a:ext cx="3323541" cy="104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and Image">
  <p:cSld name="2_Text and Image">
    <p:spTree>
      <p:nvGrpSpPr>
        <p:cNvPr id="200"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02" name="Google Shape;202;p34"/>
          <p:cNvSpPr txBox="1"/>
          <p:nvPr>
            <p:ph type="title"/>
          </p:nvPr>
        </p:nvSpPr>
        <p:spPr>
          <a:xfrm>
            <a:off x="3149600" y="447982"/>
            <a:ext cx="5655733"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34"/>
          <p:cNvSpPr/>
          <p:nvPr>
            <p:ph idx="2" type="pic"/>
          </p:nvPr>
        </p:nvSpPr>
        <p:spPr>
          <a:xfrm>
            <a:off x="0" y="0"/>
            <a:ext cx="2887663" cy="6858000"/>
          </a:xfrm>
          <a:prstGeom prst="rect">
            <a:avLst/>
          </a:prstGeom>
          <a:solidFill>
            <a:srgbClr val="D9D9D9"/>
          </a:solidFill>
          <a:ln>
            <a:noFill/>
          </a:ln>
        </p:spPr>
      </p:sp>
      <p:sp>
        <p:nvSpPr>
          <p:cNvPr id="204" name="Google Shape;204;p34"/>
          <p:cNvSpPr txBox="1"/>
          <p:nvPr>
            <p:ph idx="1" type="body"/>
          </p:nvPr>
        </p:nvSpPr>
        <p:spPr>
          <a:xfrm>
            <a:off x="2364201" y="2139081"/>
            <a:ext cx="523462" cy="523462"/>
          </a:xfrm>
          <a:prstGeom prst="rect">
            <a:avLst/>
          </a:prstGeom>
          <a:solidFill>
            <a:schemeClr val="accent2"/>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5" name="Google Shape;205;p34"/>
          <p:cNvSpPr txBox="1"/>
          <p:nvPr>
            <p:ph idx="3" type="body"/>
          </p:nvPr>
        </p:nvSpPr>
        <p:spPr>
          <a:xfrm>
            <a:off x="2364201" y="2945097"/>
            <a:ext cx="523462" cy="523462"/>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6" name="Google Shape;206;p34"/>
          <p:cNvSpPr txBox="1"/>
          <p:nvPr>
            <p:ph idx="4" type="body"/>
          </p:nvPr>
        </p:nvSpPr>
        <p:spPr>
          <a:xfrm>
            <a:off x="2364201" y="3751113"/>
            <a:ext cx="523462" cy="523462"/>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34"/>
          <p:cNvSpPr txBox="1"/>
          <p:nvPr>
            <p:ph idx="5" type="body"/>
          </p:nvPr>
        </p:nvSpPr>
        <p:spPr>
          <a:xfrm>
            <a:off x="2364201" y="4557129"/>
            <a:ext cx="523462" cy="523462"/>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8" name="Google Shape;208;p34"/>
          <p:cNvSpPr txBox="1"/>
          <p:nvPr>
            <p:ph idx="6" type="body"/>
          </p:nvPr>
        </p:nvSpPr>
        <p:spPr>
          <a:xfrm>
            <a:off x="2364201" y="5363143"/>
            <a:ext cx="523462" cy="523462"/>
          </a:xfrm>
          <a:prstGeom prst="rect">
            <a:avLst/>
          </a:prstGeom>
          <a:solidFill>
            <a:schemeClr val="accent1"/>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9" name="Google Shape;209;p34"/>
          <p:cNvSpPr txBox="1"/>
          <p:nvPr>
            <p:ph idx="7" type="body"/>
          </p:nvPr>
        </p:nvSpPr>
        <p:spPr>
          <a:xfrm>
            <a:off x="3149600" y="2139421"/>
            <a:ext cx="8204200" cy="5238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0" name="Google Shape;210;p34"/>
          <p:cNvSpPr txBox="1"/>
          <p:nvPr>
            <p:ph idx="8" type="body"/>
          </p:nvPr>
        </p:nvSpPr>
        <p:spPr>
          <a:xfrm>
            <a:off x="3149600" y="2939521"/>
            <a:ext cx="8204200" cy="5238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1" name="Google Shape;211;p34"/>
          <p:cNvSpPr txBox="1"/>
          <p:nvPr>
            <p:ph idx="9" type="body"/>
          </p:nvPr>
        </p:nvSpPr>
        <p:spPr>
          <a:xfrm>
            <a:off x="3149600" y="3751051"/>
            <a:ext cx="8204200" cy="5238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2" name="Google Shape;212;p34"/>
          <p:cNvSpPr txBox="1"/>
          <p:nvPr>
            <p:ph idx="13" type="body"/>
          </p:nvPr>
        </p:nvSpPr>
        <p:spPr>
          <a:xfrm>
            <a:off x="3149600" y="4562581"/>
            <a:ext cx="8204200" cy="5238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3" name="Google Shape;213;p34"/>
          <p:cNvSpPr txBox="1"/>
          <p:nvPr>
            <p:ph idx="14" type="body"/>
          </p:nvPr>
        </p:nvSpPr>
        <p:spPr>
          <a:xfrm>
            <a:off x="3149600" y="5362681"/>
            <a:ext cx="8204200" cy="5238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Image">
  <p:cSld name="1_Text and Image">
    <p:spTree>
      <p:nvGrpSpPr>
        <p:cNvPr id="214" name="Shape 214"/>
        <p:cNvGrpSpPr/>
        <p:nvPr/>
      </p:nvGrpSpPr>
      <p:grpSpPr>
        <a:xfrm>
          <a:off x="0" y="0"/>
          <a:ext cx="0" cy="0"/>
          <a:chOff x="0" y="0"/>
          <a:chExt cx="0" cy="0"/>
        </a:xfrm>
      </p:grpSpPr>
      <p:pic>
        <p:nvPicPr>
          <p:cNvPr id="215" name="Google Shape;215;p35"/>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16" name="Google Shape;216;p35"/>
          <p:cNvSpPr txBox="1"/>
          <p:nvPr>
            <p:ph idx="1" type="body"/>
          </p:nvPr>
        </p:nvSpPr>
        <p:spPr>
          <a:xfrm>
            <a:off x="3316077" y="1879600"/>
            <a:ext cx="8455009" cy="46113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6"/>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6"/>
              </a:buClr>
              <a:buSzPts val="15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6"/>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6"/>
              </a:buClr>
              <a:buSzPts val="1200"/>
              <a:buFont typeface="Arial"/>
              <a:buNone/>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7" name="Google Shape;217;p35"/>
          <p:cNvSpPr/>
          <p:nvPr>
            <p:ph idx="2" type="pic"/>
          </p:nvPr>
        </p:nvSpPr>
        <p:spPr>
          <a:xfrm>
            <a:off x="0" y="0"/>
            <a:ext cx="2887663" cy="6858000"/>
          </a:xfrm>
          <a:prstGeom prst="rect">
            <a:avLst/>
          </a:prstGeom>
          <a:solidFill>
            <a:srgbClr val="D9D9D9"/>
          </a:solidFill>
          <a:ln>
            <a:noFill/>
          </a:ln>
        </p:spPr>
      </p:sp>
      <p:sp>
        <p:nvSpPr>
          <p:cNvPr id="218" name="Google Shape;218;p35"/>
          <p:cNvSpPr txBox="1"/>
          <p:nvPr>
            <p:ph type="title"/>
          </p:nvPr>
        </p:nvSpPr>
        <p:spPr>
          <a:xfrm>
            <a:off x="3316077" y="1190086"/>
            <a:ext cx="744156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and Image">
  <p:cSld name="3_Text and Image">
    <p:spTree>
      <p:nvGrpSpPr>
        <p:cNvPr id="219" name="Shape 219"/>
        <p:cNvGrpSpPr/>
        <p:nvPr/>
      </p:nvGrpSpPr>
      <p:grpSpPr>
        <a:xfrm>
          <a:off x="0" y="0"/>
          <a:ext cx="0" cy="0"/>
          <a:chOff x="0" y="0"/>
          <a:chExt cx="0" cy="0"/>
        </a:xfrm>
      </p:grpSpPr>
      <p:pic>
        <p:nvPicPr>
          <p:cNvPr id="220" name="Google Shape;220;p36"/>
          <p:cNvPicPr preferRelativeResize="0"/>
          <p:nvPr/>
        </p:nvPicPr>
        <p:blipFill rotWithShape="1">
          <a:blip r:embed="rId2">
            <a:alphaModFix/>
          </a:blip>
          <a:srcRect b="25924" l="617" r="23334" t="-192"/>
          <a:stretch/>
        </p:blipFill>
        <p:spPr>
          <a:xfrm>
            <a:off x="8849193" y="3593388"/>
            <a:ext cx="3342807" cy="3264612"/>
          </a:xfrm>
          <a:prstGeom prst="rect">
            <a:avLst/>
          </a:prstGeom>
          <a:noFill/>
          <a:ln>
            <a:noFill/>
          </a:ln>
          <a:effectLst>
            <a:outerShdw blurRad="50800" rotWithShape="0" algn="tl" dir="2700000" dist="38100">
              <a:srgbClr val="C1E1E2">
                <a:alpha val="40000"/>
              </a:srgbClr>
            </a:outerShdw>
          </a:effectLst>
        </p:spPr>
      </p:pic>
      <p:sp>
        <p:nvSpPr>
          <p:cNvPr id="221" name="Google Shape;221;p36"/>
          <p:cNvSpPr txBox="1"/>
          <p:nvPr>
            <p:ph type="title"/>
          </p:nvPr>
        </p:nvSpPr>
        <p:spPr>
          <a:xfrm>
            <a:off x="715752" y="494468"/>
            <a:ext cx="744156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36"/>
          <p:cNvSpPr/>
          <p:nvPr>
            <p:ph idx="2" type="pic"/>
          </p:nvPr>
        </p:nvSpPr>
        <p:spPr>
          <a:xfrm>
            <a:off x="5699688" y="1834255"/>
            <a:ext cx="1798618" cy="1800000"/>
          </a:xfrm>
          <a:prstGeom prst="ellipse">
            <a:avLst/>
          </a:prstGeom>
          <a:solidFill>
            <a:srgbClr val="D9D9D9"/>
          </a:solidFill>
          <a:ln>
            <a:noFill/>
          </a:ln>
        </p:spPr>
      </p:sp>
      <p:sp>
        <p:nvSpPr>
          <p:cNvPr id="223" name="Google Shape;223;p36"/>
          <p:cNvSpPr/>
          <p:nvPr>
            <p:ph idx="3" type="pic"/>
          </p:nvPr>
        </p:nvSpPr>
        <p:spPr>
          <a:xfrm>
            <a:off x="3507332" y="1824730"/>
            <a:ext cx="1798618" cy="1800000"/>
          </a:xfrm>
          <a:prstGeom prst="ellipse">
            <a:avLst/>
          </a:prstGeom>
          <a:solidFill>
            <a:srgbClr val="D9D9D9"/>
          </a:solidFill>
          <a:ln>
            <a:noFill/>
          </a:ln>
        </p:spPr>
      </p:sp>
      <p:sp>
        <p:nvSpPr>
          <p:cNvPr id="224" name="Google Shape;224;p36"/>
          <p:cNvSpPr/>
          <p:nvPr>
            <p:ph idx="4" type="pic"/>
          </p:nvPr>
        </p:nvSpPr>
        <p:spPr>
          <a:xfrm>
            <a:off x="3507332" y="3939969"/>
            <a:ext cx="1798618" cy="1800000"/>
          </a:xfrm>
          <a:prstGeom prst="ellipse">
            <a:avLst/>
          </a:prstGeom>
          <a:solidFill>
            <a:srgbClr val="D9D9D9"/>
          </a:solidFill>
          <a:ln>
            <a:noFill/>
          </a:ln>
        </p:spPr>
      </p:sp>
      <p:sp>
        <p:nvSpPr>
          <p:cNvPr id="225" name="Google Shape;225;p36"/>
          <p:cNvSpPr/>
          <p:nvPr>
            <p:ph idx="5" type="pic"/>
          </p:nvPr>
        </p:nvSpPr>
        <p:spPr>
          <a:xfrm>
            <a:off x="5688671" y="3949494"/>
            <a:ext cx="1798618" cy="1800000"/>
          </a:xfrm>
          <a:prstGeom prst="ellipse">
            <a:avLst/>
          </a:prstGeom>
          <a:solidFill>
            <a:srgbClr val="D9D9D9"/>
          </a:solidFill>
          <a:ln>
            <a:noFill/>
          </a:ln>
        </p:spPr>
      </p:sp>
      <p:sp>
        <p:nvSpPr>
          <p:cNvPr id="226" name="Google Shape;226;p36"/>
          <p:cNvSpPr txBox="1"/>
          <p:nvPr>
            <p:ph idx="1" type="body"/>
          </p:nvPr>
        </p:nvSpPr>
        <p:spPr>
          <a:xfrm>
            <a:off x="1427224" y="2342956"/>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7" name="Google Shape;227;p36"/>
          <p:cNvSpPr txBox="1"/>
          <p:nvPr>
            <p:ph idx="6" type="body"/>
          </p:nvPr>
        </p:nvSpPr>
        <p:spPr>
          <a:xfrm>
            <a:off x="1427224" y="4557346"/>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8" name="Google Shape;228;p36"/>
          <p:cNvSpPr txBox="1"/>
          <p:nvPr>
            <p:ph idx="7" type="body"/>
          </p:nvPr>
        </p:nvSpPr>
        <p:spPr>
          <a:xfrm>
            <a:off x="8004294" y="2420074"/>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9" name="Google Shape;229;p36"/>
          <p:cNvSpPr txBox="1"/>
          <p:nvPr>
            <p:ph idx="8" type="body"/>
          </p:nvPr>
        </p:nvSpPr>
        <p:spPr>
          <a:xfrm>
            <a:off x="8004294" y="3915049"/>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ext and Image">
  <p:cSld name="5_Text and Image">
    <p:spTree>
      <p:nvGrpSpPr>
        <p:cNvPr id="230" name="Shape 230"/>
        <p:cNvGrpSpPr/>
        <p:nvPr/>
      </p:nvGrpSpPr>
      <p:grpSpPr>
        <a:xfrm>
          <a:off x="0" y="0"/>
          <a:ext cx="0" cy="0"/>
          <a:chOff x="0" y="0"/>
          <a:chExt cx="0" cy="0"/>
        </a:xfrm>
      </p:grpSpPr>
      <p:pic>
        <p:nvPicPr>
          <p:cNvPr id="231" name="Google Shape;231;p37"/>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32" name="Google Shape;232;p37"/>
          <p:cNvSpPr txBox="1"/>
          <p:nvPr>
            <p:ph type="title"/>
          </p:nvPr>
        </p:nvSpPr>
        <p:spPr>
          <a:xfrm>
            <a:off x="3316077" y="1190086"/>
            <a:ext cx="744156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37"/>
          <p:cNvSpPr/>
          <p:nvPr>
            <p:ph idx="2" type="pic"/>
          </p:nvPr>
        </p:nvSpPr>
        <p:spPr>
          <a:xfrm>
            <a:off x="0" y="-1"/>
            <a:ext cx="2887663" cy="6857999"/>
          </a:xfrm>
          <a:prstGeom prst="rect">
            <a:avLst/>
          </a:prstGeom>
          <a:solidFill>
            <a:srgbClr val="D9D9D9"/>
          </a:solidFill>
          <a:ln>
            <a:noFill/>
          </a:ln>
        </p:spPr>
      </p:sp>
      <p:sp>
        <p:nvSpPr>
          <p:cNvPr id="234" name="Google Shape;234;p37"/>
          <p:cNvSpPr/>
          <p:nvPr>
            <p:ph idx="3" type="pic"/>
          </p:nvPr>
        </p:nvSpPr>
        <p:spPr>
          <a:xfrm>
            <a:off x="7499913" y="1998642"/>
            <a:ext cx="1798618" cy="1800000"/>
          </a:xfrm>
          <a:prstGeom prst="ellipse">
            <a:avLst/>
          </a:prstGeom>
          <a:solidFill>
            <a:srgbClr val="D9D9D9"/>
          </a:solidFill>
          <a:ln>
            <a:noFill/>
          </a:ln>
        </p:spPr>
      </p:sp>
      <p:sp>
        <p:nvSpPr>
          <p:cNvPr id="235" name="Google Shape;235;p37"/>
          <p:cNvSpPr/>
          <p:nvPr>
            <p:ph idx="4" type="pic"/>
          </p:nvPr>
        </p:nvSpPr>
        <p:spPr>
          <a:xfrm>
            <a:off x="5307557" y="1998642"/>
            <a:ext cx="1798618" cy="1800000"/>
          </a:xfrm>
          <a:prstGeom prst="ellipse">
            <a:avLst/>
          </a:prstGeom>
          <a:solidFill>
            <a:srgbClr val="D9D9D9"/>
          </a:solidFill>
          <a:ln>
            <a:noFill/>
          </a:ln>
        </p:spPr>
      </p:sp>
      <p:sp>
        <p:nvSpPr>
          <p:cNvPr id="236" name="Google Shape;236;p37"/>
          <p:cNvSpPr/>
          <p:nvPr>
            <p:ph idx="5" type="pic"/>
          </p:nvPr>
        </p:nvSpPr>
        <p:spPr>
          <a:xfrm>
            <a:off x="5307557" y="4113881"/>
            <a:ext cx="1798618" cy="1800000"/>
          </a:xfrm>
          <a:prstGeom prst="ellipse">
            <a:avLst/>
          </a:prstGeom>
          <a:solidFill>
            <a:srgbClr val="D9D9D9"/>
          </a:solidFill>
          <a:ln>
            <a:noFill/>
          </a:ln>
        </p:spPr>
      </p:sp>
      <p:sp>
        <p:nvSpPr>
          <p:cNvPr id="237" name="Google Shape;237;p37"/>
          <p:cNvSpPr/>
          <p:nvPr>
            <p:ph idx="6" type="pic"/>
          </p:nvPr>
        </p:nvSpPr>
        <p:spPr>
          <a:xfrm>
            <a:off x="7488896" y="4113881"/>
            <a:ext cx="1798618" cy="1800000"/>
          </a:xfrm>
          <a:prstGeom prst="ellipse">
            <a:avLst/>
          </a:prstGeom>
          <a:solidFill>
            <a:srgbClr val="D9D9D9"/>
          </a:solidFill>
          <a:ln>
            <a:noFill/>
          </a:ln>
        </p:spPr>
      </p:sp>
      <p:sp>
        <p:nvSpPr>
          <p:cNvPr id="238" name="Google Shape;238;p37"/>
          <p:cNvSpPr txBox="1"/>
          <p:nvPr>
            <p:ph idx="1" type="body"/>
          </p:nvPr>
        </p:nvSpPr>
        <p:spPr>
          <a:xfrm>
            <a:off x="3227449" y="2516868"/>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9" name="Google Shape;239;p37"/>
          <p:cNvSpPr txBox="1"/>
          <p:nvPr>
            <p:ph idx="7" type="body"/>
          </p:nvPr>
        </p:nvSpPr>
        <p:spPr>
          <a:xfrm>
            <a:off x="3227449" y="4731258"/>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0" name="Google Shape;240;p37"/>
          <p:cNvSpPr txBox="1"/>
          <p:nvPr>
            <p:ph idx="8" type="body"/>
          </p:nvPr>
        </p:nvSpPr>
        <p:spPr>
          <a:xfrm>
            <a:off x="9804519" y="2593986"/>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p37"/>
          <p:cNvSpPr txBox="1"/>
          <p:nvPr>
            <p:ph idx="9" type="body"/>
          </p:nvPr>
        </p:nvSpPr>
        <p:spPr>
          <a:xfrm>
            <a:off x="9804519" y="4098486"/>
            <a:ext cx="1740322" cy="12336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242" name="Shape 242"/>
        <p:cNvGrpSpPr/>
        <p:nvPr/>
      </p:nvGrpSpPr>
      <p:grpSpPr>
        <a:xfrm>
          <a:off x="0" y="0"/>
          <a:ext cx="0" cy="0"/>
          <a:chOff x="0" y="0"/>
          <a:chExt cx="0" cy="0"/>
        </a:xfrm>
      </p:grpSpPr>
      <p:pic>
        <p:nvPicPr>
          <p:cNvPr id="243" name="Google Shape;243;p38"/>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44" name="Google Shape;244;p38"/>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38"/>
          <p:cNvSpPr txBox="1"/>
          <p:nvPr>
            <p:ph idx="1" type="body"/>
          </p:nvPr>
        </p:nvSpPr>
        <p:spPr>
          <a:xfrm>
            <a:off x="4286250" y="1253331"/>
            <a:ext cx="7484836" cy="510712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38"/>
          <p:cNvSpPr/>
          <p:nvPr>
            <p:ph idx="2" type="pic"/>
          </p:nvPr>
        </p:nvSpPr>
        <p:spPr>
          <a:xfrm>
            <a:off x="0" y="1252538"/>
            <a:ext cx="4011930" cy="5605461"/>
          </a:xfrm>
          <a:prstGeom prst="rect">
            <a:avLst/>
          </a:prstGeom>
          <a:solidFill>
            <a:srgbClr val="D9D9D9"/>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 and Image">
  <p:cSld name="4_Text and Image">
    <p:spTree>
      <p:nvGrpSpPr>
        <p:cNvPr id="247" name="Shape 247"/>
        <p:cNvGrpSpPr/>
        <p:nvPr/>
      </p:nvGrpSpPr>
      <p:grpSpPr>
        <a:xfrm>
          <a:off x="0" y="0"/>
          <a:ext cx="0" cy="0"/>
          <a:chOff x="0" y="0"/>
          <a:chExt cx="0" cy="0"/>
        </a:xfrm>
      </p:grpSpPr>
      <p:sp>
        <p:nvSpPr>
          <p:cNvPr id="248" name="Google Shape;248;p39"/>
          <p:cNvSpPr txBox="1"/>
          <p:nvPr>
            <p:ph idx="11" type="ftr"/>
          </p:nvPr>
        </p:nvSpPr>
        <p:spPr>
          <a:xfrm>
            <a:off x="914401" y="6310630"/>
            <a:ext cx="9100456"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9" name="Google Shape;249;p39"/>
          <p:cNvSpPr txBox="1"/>
          <p:nvPr>
            <p:ph idx="12" type="sldNum"/>
          </p:nvPr>
        </p:nvSpPr>
        <p:spPr>
          <a:xfrm>
            <a:off x="456029" y="6310630"/>
            <a:ext cx="458372"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0" name="Google Shape;250;p39"/>
          <p:cNvSpPr/>
          <p:nvPr>
            <p:ph idx="2" type="pic"/>
          </p:nvPr>
        </p:nvSpPr>
        <p:spPr>
          <a:xfrm>
            <a:off x="0" y="0"/>
            <a:ext cx="12192000" cy="6858000"/>
          </a:xfrm>
          <a:prstGeom prst="rect">
            <a:avLst/>
          </a:prstGeom>
          <a:solidFill>
            <a:srgbClr val="D9D9D9"/>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art Slide">
  <p:cSld name="2 Part Slide">
    <p:spTree>
      <p:nvGrpSpPr>
        <p:cNvPr id="251" name="Shape 251"/>
        <p:cNvGrpSpPr/>
        <p:nvPr/>
      </p:nvGrpSpPr>
      <p:grpSpPr>
        <a:xfrm>
          <a:off x="0" y="0"/>
          <a:ext cx="0" cy="0"/>
          <a:chOff x="0" y="0"/>
          <a:chExt cx="0" cy="0"/>
        </a:xfrm>
      </p:grpSpPr>
      <p:pic>
        <p:nvPicPr>
          <p:cNvPr id="252" name="Google Shape;252;p40"/>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53" name="Google Shape;253;p40"/>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54" name="Google Shape;254;p40"/>
          <p:cNvCxnSpPr/>
          <p:nvPr/>
        </p:nvCxnSpPr>
        <p:spPr>
          <a:xfrm>
            <a:off x="420914" y="3531870"/>
            <a:ext cx="11226256" cy="0"/>
          </a:xfrm>
          <a:prstGeom prst="straightConnector1">
            <a:avLst/>
          </a:prstGeom>
          <a:noFill/>
          <a:ln cap="flat" cmpd="sng" w="9525">
            <a:solidFill>
              <a:schemeClr val="accent6"/>
            </a:solidFill>
            <a:prstDash val="solid"/>
            <a:miter lim="800000"/>
            <a:headEnd len="sm" w="sm" type="none"/>
            <a:tailEnd len="sm" w="sm" type="none"/>
          </a:ln>
        </p:spPr>
      </p:cxnSp>
      <p:sp>
        <p:nvSpPr>
          <p:cNvPr id="255" name="Google Shape;255;p40"/>
          <p:cNvSpPr txBox="1"/>
          <p:nvPr>
            <p:ph idx="1" type="body"/>
          </p:nvPr>
        </p:nvSpPr>
        <p:spPr>
          <a:xfrm>
            <a:off x="3141254" y="2027459"/>
            <a:ext cx="850591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6" name="Google Shape;256;p40"/>
          <p:cNvSpPr txBox="1"/>
          <p:nvPr>
            <p:ph idx="2" type="body"/>
          </p:nvPr>
        </p:nvSpPr>
        <p:spPr>
          <a:xfrm>
            <a:off x="3141254" y="1611216"/>
            <a:ext cx="850591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57" name="Google Shape;257;p40"/>
          <p:cNvSpPr txBox="1"/>
          <p:nvPr>
            <p:ph idx="3" type="body"/>
          </p:nvPr>
        </p:nvSpPr>
        <p:spPr>
          <a:xfrm>
            <a:off x="3141254" y="4107719"/>
            <a:ext cx="850591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8" name="Google Shape;258;p40"/>
          <p:cNvSpPr txBox="1"/>
          <p:nvPr>
            <p:ph idx="4" type="body"/>
          </p:nvPr>
        </p:nvSpPr>
        <p:spPr>
          <a:xfrm>
            <a:off x="3141254" y="3691476"/>
            <a:ext cx="850591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59" name="Google Shape;259;p40"/>
          <p:cNvSpPr/>
          <p:nvPr>
            <p:ph idx="5" type="pic"/>
          </p:nvPr>
        </p:nvSpPr>
        <p:spPr>
          <a:xfrm>
            <a:off x="420688" y="1611630"/>
            <a:ext cx="2505075" cy="1776413"/>
          </a:xfrm>
          <a:prstGeom prst="rect">
            <a:avLst/>
          </a:prstGeom>
          <a:solidFill>
            <a:srgbClr val="D9D9D9"/>
          </a:solidFill>
          <a:ln>
            <a:noFill/>
          </a:ln>
        </p:spPr>
      </p:sp>
      <p:sp>
        <p:nvSpPr>
          <p:cNvPr id="260" name="Google Shape;260;p40"/>
          <p:cNvSpPr/>
          <p:nvPr>
            <p:ph idx="6" type="pic"/>
          </p:nvPr>
        </p:nvSpPr>
        <p:spPr>
          <a:xfrm>
            <a:off x="420688" y="3680460"/>
            <a:ext cx="2505075" cy="1776413"/>
          </a:xfrm>
          <a:prstGeom prst="rect">
            <a:avLst/>
          </a:prstGeom>
          <a:solidFill>
            <a:srgbClr val="D9D9D9"/>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Part Slide">
  <p:cSld name="1_2 Part Slide">
    <p:spTree>
      <p:nvGrpSpPr>
        <p:cNvPr id="261" name="Shape 261"/>
        <p:cNvGrpSpPr/>
        <p:nvPr/>
      </p:nvGrpSpPr>
      <p:grpSpPr>
        <a:xfrm>
          <a:off x="0" y="0"/>
          <a:ext cx="0" cy="0"/>
          <a:chOff x="0" y="0"/>
          <a:chExt cx="0" cy="0"/>
        </a:xfrm>
      </p:grpSpPr>
      <p:pic>
        <p:nvPicPr>
          <p:cNvPr id="262" name="Google Shape;262;p41"/>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63" name="Google Shape;263;p41"/>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64" name="Google Shape;264;p41"/>
          <p:cNvCxnSpPr/>
          <p:nvPr/>
        </p:nvCxnSpPr>
        <p:spPr>
          <a:xfrm>
            <a:off x="420914" y="3531870"/>
            <a:ext cx="5399664" cy="0"/>
          </a:xfrm>
          <a:prstGeom prst="straightConnector1">
            <a:avLst/>
          </a:prstGeom>
          <a:noFill/>
          <a:ln cap="flat" cmpd="sng" w="9525">
            <a:solidFill>
              <a:schemeClr val="accent2"/>
            </a:solidFill>
            <a:prstDash val="solid"/>
            <a:miter lim="800000"/>
            <a:headEnd len="sm" w="sm" type="none"/>
            <a:tailEnd len="sm" w="sm" type="none"/>
          </a:ln>
        </p:spPr>
      </p:cxnSp>
      <p:sp>
        <p:nvSpPr>
          <p:cNvPr id="265" name="Google Shape;265;p41"/>
          <p:cNvSpPr txBox="1"/>
          <p:nvPr>
            <p:ph idx="1" type="body"/>
          </p:nvPr>
        </p:nvSpPr>
        <p:spPr>
          <a:xfrm>
            <a:off x="2865832" y="2027459"/>
            <a:ext cx="295474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400"/>
              <a:buFont typeface="Arial"/>
              <a:buNone/>
              <a:defRPr b="0" i="0" sz="1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6" name="Google Shape;266;p41"/>
          <p:cNvSpPr txBox="1"/>
          <p:nvPr>
            <p:ph idx="2" type="body"/>
          </p:nvPr>
        </p:nvSpPr>
        <p:spPr>
          <a:xfrm>
            <a:off x="2865832" y="1611216"/>
            <a:ext cx="295474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67" name="Google Shape;267;p41"/>
          <p:cNvSpPr txBox="1"/>
          <p:nvPr>
            <p:ph idx="3" type="body"/>
          </p:nvPr>
        </p:nvSpPr>
        <p:spPr>
          <a:xfrm>
            <a:off x="2865832" y="4107719"/>
            <a:ext cx="295474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400"/>
              <a:buFont typeface="Arial"/>
              <a:buNone/>
              <a:defRPr b="0" i="0" sz="1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8" name="Google Shape;268;p41"/>
          <p:cNvSpPr txBox="1"/>
          <p:nvPr>
            <p:ph idx="4" type="body"/>
          </p:nvPr>
        </p:nvSpPr>
        <p:spPr>
          <a:xfrm>
            <a:off x="2865832" y="3691476"/>
            <a:ext cx="295474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69" name="Google Shape;269;p41"/>
          <p:cNvSpPr/>
          <p:nvPr>
            <p:ph idx="5" type="pic"/>
          </p:nvPr>
        </p:nvSpPr>
        <p:spPr>
          <a:xfrm>
            <a:off x="420688" y="1611630"/>
            <a:ext cx="2080141" cy="1776413"/>
          </a:xfrm>
          <a:prstGeom prst="rect">
            <a:avLst/>
          </a:prstGeom>
          <a:solidFill>
            <a:srgbClr val="D9D9D9"/>
          </a:solidFill>
          <a:ln>
            <a:noFill/>
          </a:ln>
        </p:spPr>
      </p:sp>
      <p:sp>
        <p:nvSpPr>
          <p:cNvPr id="270" name="Google Shape;270;p41"/>
          <p:cNvSpPr/>
          <p:nvPr>
            <p:ph idx="6" type="pic"/>
          </p:nvPr>
        </p:nvSpPr>
        <p:spPr>
          <a:xfrm>
            <a:off x="420688" y="3680460"/>
            <a:ext cx="2080141" cy="1776413"/>
          </a:xfrm>
          <a:prstGeom prst="rect">
            <a:avLst/>
          </a:prstGeom>
          <a:solidFill>
            <a:srgbClr val="D9D9D9"/>
          </a:solidFill>
          <a:ln>
            <a:noFill/>
          </a:ln>
        </p:spPr>
      </p:sp>
      <p:sp>
        <p:nvSpPr>
          <p:cNvPr id="271" name="Google Shape;271;p41"/>
          <p:cNvSpPr txBox="1"/>
          <p:nvPr>
            <p:ph idx="7" type="body"/>
          </p:nvPr>
        </p:nvSpPr>
        <p:spPr>
          <a:xfrm>
            <a:off x="8660705" y="2027459"/>
            <a:ext cx="295474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400"/>
              <a:buFont typeface="Arial"/>
              <a:buNone/>
              <a:defRPr b="0" i="0" sz="1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2" name="Google Shape;272;p41"/>
          <p:cNvSpPr txBox="1"/>
          <p:nvPr>
            <p:ph idx="8" type="body"/>
          </p:nvPr>
        </p:nvSpPr>
        <p:spPr>
          <a:xfrm>
            <a:off x="8660705" y="1611216"/>
            <a:ext cx="295474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73" name="Google Shape;273;p41"/>
          <p:cNvSpPr txBox="1"/>
          <p:nvPr>
            <p:ph idx="9" type="body"/>
          </p:nvPr>
        </p:nvSpPr>
        <p:spPr>
          <a:xfrm>
            <a:off x="8660705" y="4107719"/>
            <a:ext cx="2954746" cy="13601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400"/>
              <a:buFont typeface="Arial"/>
              <a:buNone/>
              <a:defRPr b="0" i="0" sz="1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4" name="Google Shape;274;p41"/>
          <p:cNvSpPr txBox="1"/>
          <p:nvPr>
            <p:ph idx="13" type="body"/>
          </p:nvPr>
        </p:nvSpPr>
        <p:spPr>
          <a:xfrm>
            <a:off x="8660705" y="3691476"/>
            <a:ext cx="2954746" cy="404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75" name="Google Shape;275;p41"/>
          <p:cNvSpPr/>
          <p:nvPr>
            <p:ph idx="14" type="pic"/>
          </p:nvPr>
        </p:nvSpPr>
        <p:spPr>
          <a:xfrm>
            <a:off x="6215561" y="1611630"/>
            <a:ext cx="2080141" cy="1776413"/>
          </a:xfrm>
          <a:prstGeom prst="rect">
            <a:avLst/>
          </a:prstGeom>
          <a:solidFill>
            <a:srgbClr val="D9D9D9"/>
          </a:solidFill>
          <a:ln>
            <a:noFill/>
          </a:ln>
        </p:spPr>
      </p:sp>
      <p:sp>
        <p:nvSpPr>
          <p:cNvPr id="276" name="Google Shape;276;p41"/>
          <p:cNvSpPr/>
          <p:nvPr>
            <p:ph idx="15" type="pic"/>
          </p:nvPr>
        </p:nvSpPr>
        <p:spPr>
          <a:xfrm>
            <a:off x="6215561" y="3680460"/>
            <a:ext cx="2080141" cy="1776413"/>
          </a:xfrm>
          <a:prstGeom prst="rect">
            <a:avLst/>
          </a:prstGeom>
          <a:solidFill>
            <a:srgbClr val="D9D9D9"/>
          </a:solidFill>
          <a:ln>
            <a:noFill/>
          </a:ln>
        </p:spPr>
      </p:sp>
      <p:cxnSp>
        <p:nvCxnSpPr>
          <p:cNvPr id="277" name="Google Shape;277;p41"/>
          <p:cNvCxnSpPr/>
          <p:nvPr/>
        </p:nvCxnSpPr>
        <p:spPr>
          <a:xfrm>
            <a:off x="6215787" y="3531870"/>
            <a:ext cx="5399664" cy="0"/>
          </a:xfrm>
          <a:prstGeom prst="straightConnector1">
            <a:avLst/>
          </a:prstGeom>
          <a:noFill/>
          <a:ln cap="flat" cmpd="sng" w="9525">
            <a:solidFill>
              <a:schemeClr val="accent2"/>
            </a:solidFill>
            <a:prstDash val="solid"/>
            <a:miter lim="800000"/>
            <a:headEnd len="sm" w="sm" type="none"/>
            <a:tailEnd len="sm" w="sm" type="none"/>
          </a:ln>
        </p:spPr>
      </p:cxnSp>
      <p:cxnSp>
        <p:nvCxnSpPr>
          <p:cNvPr id="278" name="Google Shape;278;p41"/>
          <p:cNvCxnSpPr/>
          <p:nvPr/>
        </p:nvCxnSpPr>
        <p:spPr>
          <a:xfrm rot="10800000">
            <a:off x="6028500" y="3691476"/>
            <a:ext cx="0" cy="1776410"/>
          </a:xfrm>
          <a:prstGeom prst="straightConnector1">
            <a:avLst/>
          </a:prstGeom>
          <a:noFill/>
          <a:ln cap="flat" cmpd="sng" w="9525">
            <a:solidFill>
              <a:schemeClr val="accent2"/>
            </a:solidFill>
            <a:prstDash val="solid"/>
            <a:miter lim="800000"/>
            <a:headEnd len="sm" w="sm" type="none"/>
            <a:tailEnd len="sm" w="sm" type="none"/>
          </a:ln>
        </p:spPr>
      </p:cxnSp>
      <p:cxnSp>
        <p:nvCxnSpPr>
          <p:cNvPr id="279" name="Google Shape;279;p41"/>
          <p:cNvCxnSpPr/>
          <p:nvPr/>
        </p:nvCxnSpPr>
        <p:spPr>
          <a:xfrm rot="10800000">
            <a:off x="6028500" y="1620305"/>
            <a:ext cx="0" cy="177641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and Content">
  <p:cSld name="Chart and Content">
    <p:spTree>
      <p:nvGrpSpPr>
        <p:cNvPr id="280" name="Shape 280"/>
        <p:cNvGrpSpPr/>
        <p:nvPr/>
      </p:nvGrpSpPr>
      <p:grpSpPr>
        <a:xfrm>
          <a:off x="0" y="0"/>
          <a:ext cx="0" cy="0"/>
          <a:chOff x="0" y="0"/>
          <a:chExt cx="0" cy="0"/>
        </a:xfrm>
      </p:grpSpPr>
      <p:pic>
        <p:nvPicPr>
          <p:cNvPr id="281" name="Google Shape;281;p42"/>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82" name="Google Shape;282;p42"/>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42"/>
          <p:cNvSpPr txBox="1"/>
          <p:nvPr>
            <p:ph idx="1" type="body"/>
          </p:nvPr>
        </p:nvSpPr>
        <p:spPr>
          <a:xfrm>
            <a:off x="420914" y="2168012"/>
            <a:ext cx="3396343" cy="40705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6"/>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4" name="Google Shape;284;p42"/>
          <p:cNvSpPr/>
          <p:nvPr>
            <p:ph idx="2" type="chart"/>
          </p:nvPr>
        </p:nvSpPr>
        <p:spPr>
          <a:xfrm>
            <a:off x="3990975" y="1252538"/>
            <a:ext cx="8201025" cy="49860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5" name="Google Shape;285;p42"/>
          <p:cNvSpPr txBox="1"/>
          <p:nvPr>
            <p:ph idx="3" type="body"/>
          </p:nvPr>
        </p:nvSpPr>
        <p:spPr>
          <a:xfrm>
            <a:off x="420914" y="1252537"/>
            <a:ext cx="3396343" cy="7244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eet (NW London ICS)">
  <p:cSld name="Cover sheet (NW London ICS)">
    <p:spTree>
      <p:nvGrpSpPr>
        <p:cNvPr id="36" name="Shape 36"/>
        <p:cNvGrpSpPr/>
        <p:nvPr/>
      </p:nvGrpSpPr>
      <p:grpSpPr>
        <a:xfrm>
          <a:off x="0" y="0"/>
          <a:ext cx="0" cy="0"/>
          <a:chOff x="0" y="0"/>
          <a:chExt cx="0" cy="0"/>
        </a:xfrm>
      </p:grpSpPr>
      <p:sp>
        <p:nvSpPr>
          <p:cNvPr id="37" name="Google Shape;37;p14"/>
          <p:cNvSpPr/>
          <p:nvPr/>
        </p:nvSpPr>
        <p:spPr>
          <a:xfrm>
            <a:off x="0" y="1080120"/>
            <a:ext cx="12192000" cy="5805264"/>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8" name="Google Shape;38;p14"/>
          <p:cNvCxnSpPr/>
          <p:nvPr/>
        </p:nvCxnSpPr>
        <p:spPr>
          <a:xfrm flipH="1" rot="10800000">
            <a:off x="3875" y="988048"/>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39" name="Google Shape;39;p14"/>
          <p:cNvCxnSpPr/>
          <p:nvPr/>
        </p:nvCxnSpPr>
        <p:spPr>
          <a:xfrm flipH="1" rot="10800000">
            <a:off x="3100219" y="985962"/>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40" name="Google Shape;40;p14"/>
          <p:cNvCxnSpPr/>
          <p:nvPr/>
        </p:nvCxnSpPr>
        <p:spPr>
          <a:xfrm flipH="1" rot="10800000">
            <a:off x="6196561" y="985962"/>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41" name="Google Shape;41;p14"/>
          <p:cNvCxnSpPr/>
          <p:nvPr/>
        </p:nvCxnSpPr>
        <p:spPr>
          <a:xfrm flipH="1" rot="10800000">
            <a:off x="9264352" y="983876"/>
            <a:ext cx="2952328" cy="4173"/>
          </a:xfrm>
          <a:prstGeom prst="straightConnector1">
            <a:avLst/>
          </a:prstGeom>
          <a:noFill/>
          <a:ln cap="flat" cmpd="sng" w="76200">
            <a:solidFill>
              <a:srgbClr val="2A90C0"/>
            </a:solidFill>
            <a:prstDash val="solid"/>
            <a:miter lim="800000"/>
            <a:headEnd len="sm" w="sm" type="none"/>
            <a:tailEnd len="sm" w="sm" type="none"/>
          </a:ln>
        </p:spPr>
      </p:cxnSp>
      <p:pic>
        <p:nvPicPr>
          <p:cNvPr descr="C:\Users\abrjes\AppData\Local\Microsoft\Windows\INetCache\Content.Outlook\JXQ15T3X\NWL-ICS-logo-high-res.jpg" id="42" name="Google Shape;42;p14"/>
          <p:cNvPicPr preferRelativeResize="0"/>
          <p:nvPr/>
        </p:nvPicPr>
        <p:blipFill rotWithShape="1">
          <a:blip r:embed="rId2">
            <a:alphaModFix/>
          </a:blip>
          <a:srcRect b="0" l="0" r="0" t="0"/>
          <a:stretch/>
        </p:blipFill>
        <p:spPr>
          <a:xfrm>
            <a:off x="9840418" y="87479"/>
            <a:ext cx="2233639" cy="74454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86" name="Shape 286"/>
        <p:cNvGrpSpPr/>
        <p:nvPr/>
      </p:nvGrpSpPr>
      <p:grpSpPr>
        <a:xfrm>
          <a:off x="0" y="0"/>
          <a:ext cx="0" cy="0"/>
          <a:chOff x="0" y="0"/>
          <a:chExt cx="0" cy="0"/>
        </a:xfrm>
      </p:grpSpPr>
      <p:pic>
        <p:nvPicPr>
          <p:cNvPr id="287" name="Google Shape;287;p43"/>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88" name="Google Shape;288;p43"/>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43"/>
          <p:cNvSpPr/>
          <p:nvPr>
            <p:ph idx="2" type="chart"/>
          </p:nvPr>
        </p:nvSpPr>
        <p:spPr>
          <a:xfrm>
            <a:off x="456029" y="1252538"/>
            <a:ext cx="11735972" cy="512136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Header">
  <p:cSld name="Chapter Header">
    <p:spTree>
      <p:nvGrpSpPr>
        <p:cNvPr id="290" name="Shape 290"/>
        <p:cNvGrpSpPr/>
        <p:nvPr/>
      </p:nvGrpSpPr>
      <p:grpSpPr>
        <a:xfrm>
          <a:off x="0" y="0"/>
          <a:ext cx="0" cy="0"/>
          <a:chOff x="0" y="0"/>
          <a:chExt cx="0" cy="0"/>
        </a:xfrm>
      </p:grpSpPr>
      <p:pic>
        <p:nvPicPr>
          <p:cNvPr id="291" name="Google Shape;291;p44"/>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92" name="Google Shape;292;p44"/>
          <p:cNvSpPr txBox="1"/>
          <p:nvPr>
            <p:ph type="title"/>
          </p:nvPr>
        </p:nvSpPr>
        <p:spPr>
          <a:xfrm>
            <a:off x="3441775" y="842168"/>
            <a:ext cx="829564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4"/>
          <p:cNvSpPr txBox="1"/>
          <p:nvPr>
            <p:ph idx="1" type="body"/>
          </p:nvPr>
        </p:nvSpPr>
        <p:spPr>
          <a:xfrm>
            <a:off x="3441773" y="3840481"/>
            <a:ext cx="8295641" cy="19507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294" name="Google Shape;294;p44"/>
          <p:cNvSpPr/>
          <p:nvPr>
            <p:ph idx="2" type="pic"/>
          </p:nvPr>
        </p:nvSpPr>
        <p:spPr>
          <a:xfrm>
            <a:off x="0" y="0"/>
            <a:ext cx="2887663" cy="6858000"/>
          </a:xfrm>
          <a:prstGeom prst="rect">
            <a:avLst/>
          </a:prstGeom>
          <a:solidFill>
            <a:srgbClr val="D9D9D9"/>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ype="twoObj">
  <p:cSld name="TWO_OBJECTS">
    <p:spTree>
      <p:nvGrpSpPr>
        <p:cNvPr id="295" name="Shape 295"/>
        <p:cNvGrpSpPr/>
        <p:nvPr/>
      </p:nvGrpSpPr>
      <p:grpSpPr>
        <a:xfrm>
          <a:off x="0" y="0"/>
          <a:ext cx="0" cy="0"/>
          <a:chOff x="0" y="0"/>
          <a:chExt cx="0" cy="0"/>
        </a:xfrm>
      </p:grpSpPr>
      <p:pic>
        <p:nvPicPr>
          <p:cNvPr id="296" name="Google Shape;296;p45"/>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297" name="Google Shape;297;p45"/>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45"/>
          <p:cNvSpPr txBox="1"/>
          <p:nvPr>
            <p:ph idx="1" type="body"/>
          </p:nvPr>
        </p:nvSpPr>
        <p:spPr>
          <a:xfrm>
            <a:off x="456028" y="1245871"/>
            <a:ext cx="5563772" cy="5087694"/>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9" name="Google Shape;299;p45"/>
          <p:cNvSpPr txBox="1"/>
          <p:nvPr>
            <p:ph idx="2" type="body"/>
          </p:nvPr>
        </p:nvSpPr>
        <p:spPr>
          <a:xfrm>
            <a:off x="6172200" y="1245870"/>
            <a:ext cx="5569200" cy="508769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00" name="Shape 300"/>
        <p:cNvGrpSpPr/>
        <p:nvPr/>
      </p:nvGrpSpPr>
      <p:grpSpPr>
        <a:xfrm>
          <a:off x="0" y="0"/>
          <a:ext cx="0" cy="0"/>
          <a:chOff x="0" y="0"/>
          <a:chExt cx="0" cy="0"/>
        </a:xfrm>
      </p:grpSpPr>
      <p:pic>
        <p:nvPicPr>
          <p:cNvPr id="301" name="Google Shape;301;p46"/>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302" name="Google Shape;302;p46"/>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46"/>
          <p:cNvSpPr txBox="1"/>
          <p:nvPr>
            <p:ph idx="1" type="body"/>
          </p:nvPr>
        </p:nvSpPr>
        <p:spPr>
          <a:xfrm>
            <a:off x="456028" y="3297649"/>
            <a:ext cx="3315872" cy="2371631"/>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4" name="Google Shape;304;p46"/>
          <p:cNvSpPr/>
          <p:nvPr>
            <p:ph idx="2" type="pic"/>
          </p:nvPr>
        </p:nvSpPr>
        <p:spPr>
          <a:xfrm>
            <a:off x="455613" y="1255713"/>
            <a:ext cx="3333750" cy="2041936"/>
          </a:xfrm>
          <a:prstGeom prst="rect">
            <a:avLst/>
          </a:prstGeom>
          <a:noFill/>
          <a:ln>
            <a:noFill/>
          </a:ln>
        </p:spPr>
      </p:sp>
      <p:sp>
        <p:nvSpPr>
          <p:cNvPr id="305" name="Google Shape;305;p46"/>
          <p:cNvSpPr/>
          <p:nvPr>
            <p:ph idx="3" type="pic"/>
          </p:nvPr>
        </p:nvSpPr>
        <p:spPr>
          <a:xfrm>
            <a:off x="4355584" y="1255713"/>
            <a:ext cx="3333750" cy="2041936"/>
          </a:xfrm>
          <a:prstGeom prst="rect">
            <a:avLst/>
          </a:prstGeom>
          <a:noFill/>
          <a:ln>
            <a:noFill/>
          </a:ln>
        </p:spPr>
      </p:sp>
      <p:sp>
        <p:nvSpPr>
          <p:cNvPr id="306" name="Google Shape;306;p46"/>
          <p:cNvSpPr/>
          <p:nvPr>
            <p:ph idx="4" type="pic"/>
          </p:nvPr>
        </p:nvSpPr>
        <p:spPr>
          <a:xfrm>
            <a:off x="8266572" y="1255713"/>
            <a:ext cx="3333750" cy="2041936"/>
          </a:xfrm>
          <a:prstGeom prst="rect">
            <a:avLst/>
          </a:prstGeom>
          <a:noFill/>
          <a:ln>
            <a:noFill/>
          </a:ln>
        </p:spPr>
      </p:sp>
      <p:sp>
        <p:nvSpPr>
          <p:cNvPr id="307" name="Google Shape;307;p46"/>
          <p:cNvSpPr txBox="1"/>
          <p:nvPr>
            <p:ph idx="5" type="body"/>
          </p:nvPr>
        </p:nvSpPr>
        <p:spPr>
          <a:xfrm>
            <a:off x="4364351" y="3297649"/>
            <a:ext cx="3315872" cy="2371631"/>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8" name="Google Shape;308;p46"/>
          <p:cNvSpPr txBox="1"/>
          <p:nvPr>
            <p:ph idx="6" type="body"/>
          </p:nvPr>
        </p:nvSpPr>
        <p:spPr>
          <a:xfrm>
            <a:off x="8272674" y="3297649"/>
            <a:ext cx="3315872" cy="2371631"/>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bullets">
  <p:cSld name="Large bullets">
    <p:spTree>
      <p:nvGrpSpPr>
        <p:cNvPr id="309" name="Shape 309"/>
        <p:cNvGrpSpPr/>
        <p:nvPr/>
      </p:nvGrpSpPr>
      <p:grpSpPr>
        <a:xfrm>
          <a:off x="0" y="0"/>
          <a:ext cx="0" cy="0"/>
          <a:chOff x="0" y="0"/>
          <a:chExt cx="0" cy="0"/>
        </a:xfrm>
      </p:grpSpPr>
      <p:pic>
        <p:nvPicPr>
          <p:cNvPr id="310" name="Google Shape;310;p47"/>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311" name="Google Shape;311;p47"/>
          <p:cNvSpPr txBox="1"/>
          <p:nvPr>
            <p:ph idx="1" type="body"/>
          </p:nvPr>
        </p:nvSpPr>
        <p:spPr>
          <a:xfrm>
            <a:off x="456028" y="1280159"/>
            <a:ext cx="4315997" cy="51058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12" name="Google Shape;312;p47"/>
          <p:cNvSpPr txBox="1"/>
          <p:nvPr>
            <p:ph type="title"/>
          </p:nvPr>
        </p:nvSpPr>
        <p:spPr>
          <a:xfrm>
            <a:off x="420914" y="365126"/>
            <a:ext cx="9222707"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47"/>
          <p:cNvSpPr txBox="1"/>
          <p:nvPr>
            <p:ph idx="2" type="body"/>
          </p:nvPr>
        </p:nvSpPr>
        <p:spPr>
          <a:xfrm>
            <a:off x="5193230" y="1280160"/>
            <a:ext cx="6542741" cy="510589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2pPr>
            <a:lvl3pPr indent="-323850" lvl="2" marL="1371600" marR="0" rtl="0" algn="l">
              <a:lnSpc>
                <a:spcPct val="90000"/>
              </a:lnSpc>
              <a:spcBef>
                <a:spcPts val="50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2"/>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rge Image">
  <p:cSld name="2_Large Image">
    <p:spTree>
      <p:nvGrpSpPr>
        <p:cNvPr id="314" name="Shape 314"/>
        <p:cNvGrpSpPr/>
        <p:nvPr/>
      </p:nvGrpSpPr>
      <p:grpSpPr>
        <a:xfrm>
          <a:off x="0" y="0"/>
          <a:ext cx="0" cy="0"/>
          <a:chOff x="0" y="0"/>
          <a:chExt cx="0" cy="0"/>
        </a:xfrm>
      </p:grpSpPr>
      <p:sp>
        <p:nvSpPr>
          <p:cNvPr id="315" name="Google Shape;315;p48"/>
          <p:cNvSpPr/>
          <p:nvPr>
            <p:ph idx="2" type="pic"/>
          </p:nvPr>
        </p:nvSpPr>
        <p:spPr>
          <a:xfrm>
            <a:off x="0" y="0"/>
            <a:ext cx="12192000" cy="6857999"/>
          </a:xfrm>
          <a:prstGeom prst="rect">
            <a:avLst/>
          </a:prstGeom>
          <a:solidFill>
            <a:srgbClr val="D9D9D9"/>
          </a:solidFill>
          <a:ln>
            <a:noFill/>
          </a:ln>
        </p:spPr>
      </p:sp>
      <p:pic>
        <p:nvPicPr>
          <p:cNvPr id="316" name="Google Shape;316;p48"/>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317" name="Google Shape;317;p48"/>
          <p:cNvSpPr/>
          <p:nvPr/>
        </p:nvSpPr>
        <p:spPr>
          <a:xfrm>
            <a:off x="0" y="1295400"/>
            <a:ext cx="8166100" cy="44450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 name="Google Shape;318;p48"/>
          <p:cNvSpPr txBox="1"/>
          <p:nvPr>
            <p:ph idx="1" type="body"/>
          </p:nvPr>
        </p:nvSpPr>
        <p:spPr>
          <a:xfrm>
            <a:off x="549410" y="3019679"/>
            <a:ext cx="7057890" cy="234806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19" name="Google Shape;319;p48"/>
          <p:cNvSpPr txBox="1"/>
          <p:nvPr>
            <p:ph type="title"/>
          </p:nvPr>
        </p:nvSpPr>
        <p:spPr>
          <a:xfrm>
            <a:off x="514296" y="1711439"/>
            <a:ext cx="7093004"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48"/>
          <p:cNvSpPr txBox="1"/>
          <p:nvPr>
            <p:ph idx="3" type="body"/>
          </p:nvPr>
        </p:nvSpPr>
        <p:spPr>
          <a:xfrm>
            <a:off x="549410" y="2471801"/>
            <a:ext cx="7057890" cy="3659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p:cSld name="Large Image">
    <p:spTree>
      <p:nvGrpSpPr>
        <p:cNvPr id="321" name="Shape 321"/>
        <p:cNvGrpSpPr/>
        <p:nvPr/>
      </p:nvGrpSpPr>
      <p:grpSpPr>
        <a:xfrm>
          <a:off x="0" y="0"/>
          <a:ext cx="0" cy="0"/>
          <a:chOff x="0" y="0"/>
          <a:chExt cx="0" cy="0"/>
        </a:xfrm>
      </p:grpSpPr>
      <p:sp>
        <p:nvSpPr>
          <p:cNvPr id="322" name="Google Shape;322;p49"/>
          <p:cNvSpPr/>
          <p:nvPr>
            <p:ph idx="2" type="pic"/>
          </p:nvPr>
        </p:nvSpPr>
        <p:spPr>
          <a:xfrm>
            <a:off x="25146" y="0"/>
            <a:ext cx="7008812" cy="6857999"/>
          </a:xfrm>
          <a:prstGeom prst="rect">
            <a:avLst/>
          </a:prstGeom>
          <a:solidFill>
            <a:srgbClr val="D9D9D9"/>
          </a:solidFill>
          <a:ln>
            <a:noFill/>
          </a:ln>
        </p:spPr>
      </p:sp>
      <p:sp>
        <p:nvSpPr>
          <p:cNvPr id="323" name="Google Shape;323;p49"/>
          <p:cNvSpPr txBox="1"/>
          <p:nvPr>
            <p:ph idx="1" type="body"/>
          </p:nvPr>
        </p:nvSpPr>
        <p:spPr>
          <a:xfrm>
            <a:off x="7394710" y="2463501"/>
            <a:ext cx="4315997" cy="3829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24" name="Google Shape;324;p49"/>
          <p:cNvSpPr txBox="1"/>
          <p:nvPr>
            <p:ph type="title"/>
          </p:nvPr>
        </p:nvSpPr>
        <p:spPr>
          <a:xfrm>
            <a:off x="7359596" y="1548467"/>
            <a:ext cx="4619716"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25" name="Google Shape;325;p49"/>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Image">
  <p:cSld name="1_Large Image">
    <p:spTree>
      <p:nvGrpSpPr>
        <p:cNvPr id="326" name="Shape 326"/>
        <p:cNvGrpSpPr/>
        <p:nvPr/>
      </p:nvGrpSpPr>
      <p:grpSpPr>
        <a:xfrm>
          <a:off x="0" y="0"/>
          <a:ext cx="0" cy="0"/>
          <a:chOff x="0" y="0"/>
          <a:chExt cx="0" cy="0"/>
        </a:xfrm>
      </p:grpSpPr>
      <p:sp>
        <p:nvSpPr>
          <p:cNvPr id="327" name="Google Shape;327;p50"/>
          <p:cNvSpPr txBox="1"/>
          <p:nvPr>
            <p:ph type="title"/>
          </p:nvPr>
        </p:nvSpPr>
        <p:spPr>
          <a:xfrm>
            <a:off x="420914" y="980955"/>
            <a:ext cx="8993711" cy="5234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36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8" name="Google Shape;328;p50"/>
          <p:cNvSpPr/>
          <p:nvPr>
            <p:ph idx="2" type="pic"/>
          </p:nvPr>
        </p:nvSpPr>
        <p:spPr>
          <a:xfrm>
            <a:off x="2777375" y="1784206"/>
            <a:ext cx="9414625" cy="4304109"/>
          </a:xfrm>
          <a:prstGeom prst="rect">
            <a:avLst/>
          </a:prstGeom>
          <a:solidFill>
            <a:srgbClr val="D9D9D9"/>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329" name="Shape 329"/>
        <p:cNvGrpSpPr/>
        <p:nvPr/>
      </p:nvGrpSpPr>
      <p:grpSpPr>
        <a:xfrm>
          <a:off x="0" y="0"/>
          <a:ext cx="0" cy="0"/>
          <a:chOff x="0" y="0"/>
          <a:chExt cx="0" cy="0"/>
        </a:xfrm>
      </p:grpSpPr>
      <p:pic>
        <p:nvPicPr>
          <p:cNvPr descr="A large room&#10;&#10;Description automatically generated" id="330" name="Google Shape;330;p51"/>
          <p:cNvPicPr preferRelativeResize="0"/>
          <p:nvPr/>
        </p:nvPicPr>
        <p:blipFill rotWithShape="1">
          <a:blip r:embed="rId2">
            <a:alphaModFix amt="90000"/>
          </a:blip>
          <a:srcRect b="0" l="0" r="0" t="0"/>
          <a:stretch/>
        </p:blipFill>
        <p:spPr>
          <a:xfrm>
            <a:off x="1932217" y="0"/>
            <a:ext cx="10297884" cy="6865256"/>
          </a:xfrm>
          <a:prstGeom prst="rect">
            <a:avLst/>
          </a:prstGeom>
          <a:noFill/>
          <a:ln>
            <a:noFill/>
          </a:ln>
        </p:spPr>
      </p:pic>
      <p:sp>
        <p:nvSpPr>
          <p:cNvPr id="331" name="Google Shape;331;p51"/>
          <p:cNvSpPr/>
          <p:nvPr/>
        </p:nvSpPr>
        <p:spPr>
          <a:xfrm>
            <a:off x="0" y="876275"/>
            <a:ext cx="7669161" cy="6858000"/>
          </a:xfrm>
          <a:prstGeom prst="rect">
            <a:avLst/>
          </a:prstGeom>
          <a:gradFill>
            <a:gsLst>
              <a:gs pos="0">
                <a:schemeClr val="dk2"/>
              </a:gs>
              <a:gs pos="25000">
                <a:schemeClr val="dk2"/>
              </a:gs>
              <a:gs pos="100000">
                <a:srgbClr val="242A36">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2" name="Google Shape;332;p51"/>
          <p:cNvPicPr preferRelativeResize="0"/>
          <p:nvPr/>
        </p:nvPicPr>
        <p:blipFill rotWithShape="1">
          <a:blip r:embed="rId3">
            <a:alphaModFix/>
          </a:blip>
          <a:srcRect b="25924" l="617" r="23334" t="-192"/>
          <a:stretch/>
        </p:blipFill>
        <p:spPr>
          <a:xfrm>
            <a:off x="9039315" y="3593387"/>
            <a:ext cx="3342807" cy="3264612"/>
          </a:xfrm>
          <a:prstGeom prst="rect">
            <a:avLst/>
          </a:prstGeom>
          <a:noFill/>
          <a:ln>
            <a:noFill/>
          </a:ln>
        </p:spPr>
      </p:pic>
      <p:sp>
        <p:nvSpPr>
          <p:cNvPr id="333" name="Google Shape;333;p51"/>
          <p:cNvSpPr txBox="1"/>
          <p:nvPr>
            <p:ph type="ctrTitle"/>
          </p:nvPr>
        </p:nvSpPr>
        <p:spPr>
          <a:xfrm>
            <a:off x="464457" y="1600199"/>
            <a:ext cx="8461829" cy="3657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Arial"/>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51"/>
          <p:cNvSpPr/>
          <p:nvPr/>
        </p:nvSpPr>
        <p:spPr>
          <a:xfrm>
            <a:off x="0" y="2336800"/>
            <a:ext cx="217714" cy="219165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5" name="Google Shape;335;p51"/>
          <p:cNvSpPr/>
          <p:nvPr/>
        </p:nvSpPr>
        <p:spPr>
          <a:xfrm>
            <a:off x="0" y="-7258"/>
            <a:ext cx="12228521" cy="888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6" name="Google Shape;336;p51"/>
          <p:cNvPicPr preferRelativeResize="0"/>
          <p:nvPr/>
        </p:nvPicPr>
        <p:blipFill rotWithShape="1">
          <a:blip r:embed="rId4">
            <a:alphaModFix/>
          </a:blip>
          <a:srcRect b="0" l="0" r="0" t="0"/>
          <a:stretch/>
        </p:blipFill>
        <p:spPr>
          <a:xfrm>
            <a:off x="9332419" y="-253531"/>
            <a:ext cx="2756598" cy="13815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NW London ICS)">
  <p:cSld name="2_Title Slide (NW London ICS)">
    <p:spTree>
      <p:nvGrpSpPr>
        <p:cNvPr id="43" name="Shape 43"/>
        <p:cNvGrpSpPr/>
        <p:nvPr/>
      </p:nvGrpSpPr>
      <p:grpSpPr>
        <a:xfrm>
          <a:off x="0" y="0"/>
          <a:ext cx="0" cy="0"/>
          <a:chOff x="0" y="0"/>
          <a:chExt cx="0" cy="0"/>
        </a:xfrm>
      </p:grpSpPr>
      <p:sp>
        <p:nvSpPr>
          <p:cNvPr id="44" name="Google Shape;44;p15"/>
          <p:cNvSpPr/>
          <p:nvPr/>
        </p:nvSpPr>
        <p:spPr>
          <a:xfrm>
            <a:off x="0" y="1080120"/>
            <a:ext cx="12192000" cy="5805264"/>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5"/>
          <p:cNvSpPr txBox="1"/>
          <p:nvPr>
            <p:ph type="ctrTitle"/>
          </p:nvPr>
        </p:nvSpPr>
        <p:spPr>
          <a:xfrm>
            <a:off x="1524000" y="220248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5"/>
          <p:cNvSpPr txBox="1"/>
          <p:nvPr>
            <p:ph idx="1" type="subTitle"/>
          </p:nvPr>
        </p:nvSpPr>
        <p:spPr>
          <a:xfrm>
            <a:off x="1524000" y="4682158"/>
            <a:ext cx="9144000" cy="90708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7" name="Google Shape;47;p15"/>
          <p:cNvCxnSpPr/>
          <p:nvPr/>
        </p:nvCxnSpPr>
        <p:spPr>
          <a:xfrm flipH="1" rot="10800000">
            <a:off x="3875" y="988048"/>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48" name="Google Shape;48;p15"/>
          <p:cNvCxnSpPr/>
          <p:nvPr/>
        </p:nvCxnSpPr>
        <p:spPr>
          <a:xfrm flipH="1" rot="10800000">
            <a:off x="3100219" y="985962"/>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49" name="Google Shape;49;p15"/>
          <p:cNvCxnSpPr/>
          <p:nvPr/>
        </p:nvCxnSpPr>
        <p:spPr>
          <a:xfrm flipH="1" rot="10800000">
            <a:off x="6196561" y="985962"/>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50" name="Google Shape;50;p15"/>
          <p:cNvCxnSpPr/>
          <p:nvPr/>
        </p:nvCxnSpPr>
        <p:spPr>
          <a:xfrm flipH="1" rot="10800000">
            <a:off x="9264352" y="983876"/>
            <a:ext cx="2952328" cy="4173"/>
          </a:xfrm>
          <a:prstGeom prst="straightConnector1">
            <a:avLst/>
          </a:prstGeom>
          <a:noFill/>
          <a:ln cap="flat" cmpd="sng" w="76200">
            <a:solidFill>
              <a:srgbClr val="2A90C0"/>
            </a:solidFill>
            <a:prstDash val="solid"/>
            <a:miter lim="800000"/>
            <a:headEnd len="sm" w="sm" type="none"/>
            <a:tailEnd len="sm" w="sm" type="none"/>
          </a:ln>
        </p:spPr>
      </p:cxnSp>
      <p:pic>
        <p:nvPicPr>
          <p:cNvPr descr="C:\Users\abrjes\AppData\Local\Microsoft\Windows\INetCache\Content.Outlook\JXQ15T3X\NWL-ICS-logo-high-res.jpg" id="51" name="Google Shape;51;p15"/>
          <p:cNvPicPr preferRelativeResize="0"/>
          <p:nvPr/>
        </p:nvPicPr>
        <p:blipFill rotWithShape="1">
          <a:blip r:embed="rId2">
            <a:alphaModFix/>
          </a:blip>
          <a:srcRect b="0" l="0" r="0" t="0"/>
          <a:stretch/>
        </p:blipFill>
        <p:spPr>
          <a:xfrm>
            <a:off x="9840418" y="87479"/>
            <a:ext cx="2233639" cy="744546"/>
          </a:xfrm>
          <a:prstGeom prst="rect">
            <a:avLst/>
          </a:prstGeom>
          <a:noFill/>
          <a:ln>
            <a:noFill/>
          </a:ln>
        </p:spPr>
      </p:pic>
      <p:pic>
        <p:nvPicPr>
          <p:cNvPr id="52" name="Google Shape;52;p15"/>
          <p:cNvPicPr preferRelativeResize="0"/>
          <p:nvPr/>
        </p:nvPicPr>
        <p:blipFill rotWithShape="1">
          <a:blip r:embed="rId3">
            <a:alphaModFix/>
          </a:blip>
          <a:srcRect b="0" l="0" r="0" t="0"/>
          <a:stretch/>
        </p:blipFill>
        <p:spPr>
          <a:xfrm>
            <a:off x="117943" y="49215"/>
            <a:ext cx="1638294" cy="82107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ndard slide title and text ">
  <p:cSld name="1_Standard slide title and text ">
    <p:spTree>
      <p:nvGrpSpPr>
        <p:cNvPr id="53" name="Shape 53"/>
        <p:cNvGrpSpPr/>
        <p:nvPr/>
      </p:nvGrpSpPr>
      <p:grpSpPr>
        <a:xfrm>
          <a:off x="0" y="0"/>
          <a:ext cx="0" cy="0"/>
          <a:chOff x="0" y="0"/>
          <a:chExt cx="0" cy="0"/>
        </a:xfrm>
      </p:grpSpPr>
      <p:pic>
        <p:nvPicPr>
          <p:cNvPr id="54" name="Google Shape;54;p16"/>
          <p:cNvPicPr preferRelativeResize="0"/>
          <p:nvPr/>
        </p:nvPicPr>
        <p:blipFill rotWithShape="1">
          <a:blip r:embed="rId2">
            <a:alphaModFix/>
          </a:blip>
          <a:srcRect b="0" l="0" r="0" t="0"/>
          <a:stretch/>
        </p:blipFill>
        <p:spPr>
          <a:xfrm>
            <a:off x="282516" y="5990021"/>
            <a:ext cx="1638294" cy="821074"/>
          </a:xfrm>
          <a:prstGeom prst="rect">
            <a:avLst/>
          </a:prstGeom>
          <a:noFill/>
          <a:ln>
            <a:noFill/>
          </a:ln>
        </p:spPr>
      </p:pic>
      <p:sp>
        <p:nvSpPr>
          <p:cNvPr id="55" name="Google Shape;55;p16"/>
          <p:cNvSpPr txBox="1"/>
          <p:nvPr>
            <p:ph idx="1" type="body"/>
          </p:nvPr>
        </p:nvSpPr>
        <p:spPr>
          <a:xfrm>
            <a:off x="397989" y="1397238"/>
            <a:ext cx="11386643" cy="4480034"/>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030A0"/>
              </a:buClr>
              <a:buSzPts val="1600"/>
              <a:buChar char="•"/>
              <a:defRPr sz="1600"/>
            </a:lvl1pPr>
            <a:lvl2pPr indent="-330200" lvl="1" marL="914400" algn="l">
              <a:lnSpc>
                <a:spcPct val="90000"/>
              </a:lnSpc>
              <a:spcBef>
                <a:spcPts val="500"/>
              </a:spcBef>
              <a:spcAft>
                <a:spcPts val="0"/>
              </a:spcAft>
              <a:buClr>
                <a:srgbClr val="7030A0"/>
              </a:buClr>
              <a:buSzPts val="1600"/>
              <a:buFont typeface="Arial"/>
              <a:buChar char="-"/>
              <a:defRPr sz="1600"/>
            </a:lvl2pPr>
            <a:lvl3pPr indent="-330200" lvl="2" marL="1371600" algn="l">
              <a:lnSpc>
                <a:spcPct val="90000"/>
              </a:lnSpc>
              <a:spcBef>
                <a:spcPts val="500"/>
              </a:spcBef>
              <a:spcAft>
                <a:spcPts val="0"/>
              </a:spcAft>
              <a:buClr>
                <a:srgbClr val="7030A0"/>
              </a:buClr>
              <a:buSzPts val="1600"/>
              <a:buFont typeface="Arial"/>
              <a:buChar char="."/>
              <a:defRPr sz="1600"/>
            </a:lvl3pPr>
            <a:lvl4pPr indent="-228600" lvl="3" marL="1828800" algn="l">
              <a:lnSpc>
                <a:spcPct val="90000"/>
              </a:lnSpc>
              <a:spcBef>
                <a:spcPts val="500"/>
              </a:spcBef>
              <a:spcAft>
                <a:spcPts val="0"/>
              </a:spcAft>
              <a:buClr>
                <a:srgbClr val="7030A0"/>
              </a:buClr>
              <a:buSzPts val="1600"/>
              <a:buNone/>
              <a:defRPr b="1" sz="1600"/>
            </a:lvl4pPr>
            <a:lvl5pPr indent="-228600" lvl="4" marL="2286000" algn="l">
              <a:lnSpc>
                <a:spcPct val="90000"/>
              </a:lnSpc>
              <a:spcBef>
                <a:spcPts val="500"/>
              </a:spcBef>
              <a:spcAft>
                <a:spcPts val="0"/>
              </a:spcAft>
              <a:buClr>
                <a:srgbClr val="7030A0"/>
              </a:buClr>
              <a:buSzPts val="1600"/>
              <a:buNone/>
              <a:defRPr b="1" sz="1600">
                <a:solidFill>
                  <a:srgbClr val="7030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6"/>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16"/>
          <p:cNvSpPr/>
          <p:nvPr/>
        </p:nvSpPr>
        <p:spPr>
          <a:xfrm>
            <a:off x="0" y="1"/>
            <a:ext cx="12192000" cy="668074"/>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16"/>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000"/>
              <a:buFont typeface="Arial"/>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9" name="Google Shape;59;p16"/>
          <p:cNvCxnSpPr/>
          <p:nvPr/>
        </p:nvCxnSpPr>
        <p:spPr>
          <a:xfrm flipH="1" rot="10800000">
            <a:off x="13836" y="6081932"/>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60" name="Google Shape;60;p16"/>
          <p:cNvCxnSpPr/>
          <p:nvPr/>
        </p:nvCxnSpPr>
        <p:spPr>
          <a:xfrm flipH="1" rot="10800000">
            <a:off x="3110180" y="6079845"/>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61" name="Google Shape;61;p16"/>
          <p:cNvCxnSpPr/>
          <p:nvPr/>
        </p:nvCxnSpPr>
        <p:spPr>
          <a:xfrm flipH="1" rot="10800000">
            <a:off x="6206524" y="6079845"/>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62" name="Google Shape;62;p16"/>
          <p:cNvCxnSpPr/>
          <p:nvPr/>
        </p:nvCxnSpPr>
        <p:spPr>
          <a:xfrm flipH="1" rot="10800000">
            <a:off x="9274313" y="6077758"/>
            <a:ext cx="2952328" cy="4173"/>
          </a:xfrm>
          <a:prstGeom prst="straightConnector1">
            <a:avLst/>
          </a:prstGeom>
          <a:noFill/>
          <a:ln cap="flat" cmpd="sng" w="76200">
            <a:solidFill>
              <a:srgbClr val="2A90C0"/>
            </a:solidFill>
            <a:prstDash val="solid"/>
            <a:miter lim="800000"/>
            <a:headEnd len="sm" w="sm" type="none"/>
            <a:tailEnd len="sm" w="sm" type="none"/>
          </a:ln>
        </p:spPr>
      </p:cxnSp>
      <p:sp>
        <p:nvSpPr>
          <p:cNvPr id="63" name="Google Shape;63;p16"/>
          <p:cNvSpPr txBox="1"/>
          <p:nvPr/>
        </p:nvSpPr>
        <p:spPr>
          <a:xfrm>
            <a:off x="282516" y="6559993"/>
            <a:ext cx="1827586"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
                <a:solidFill>
                  <a:schemeClr val="dk1"/>
                </a:solidFill>
                <a:latin typeface="Arial"/>
                <a:ea typeface="Arial"/>
                <a:cs typeface="Arial"/>
                <a:sym typeface="Arial"/>
              </a:rPr>
              <a:t>NW London ICS in collaboration with ICHP</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title no text">
  <p:cSld name="Standard slide title no text">
    <p:spTree>
      <p:nvGrpSpPr>
        <p:cNvPr id="64" name="Shape 64"/>
        <p:cNvGrpSpPr/>
        <p:nvPr/>
      </p:nvGrpSpPr>
      <p:grpSpPr>
        <a:xfrm>
          <a:off x="0" y="0"/>
          <a:ext cx="0" cy="0"/>
          <a:chOff x="0" y="0"/>
          <a:chExt cx="0" cy="0"/>
        </a:xfrm>
      </p:grpSpPr>
      <p:sp>
        <p:nvSpPr>
          <p:cNvPr id="65" name="Google Shape;65;p17"/>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17"/>
          <p:cNvSpPr/>
          <p:nvPr/>
        </p:nvSpPr>
        <p:spPr>
          <a:xfrm>
            <a:off x="0" y="0"/>
            <a:ext cx="12192000" cy="980728"/>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7"/>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000"/>
              <a:buFont typeface="Arial"/>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8" name="Google Shape;68;p17"/>
          <p:cNvCxnSpPr/>
          <p:nvPr/>
        </p:nvCxnSpPr>
        <p:spPr>
          <a:xfrm flipH="1" rot="10800000">
            <a:off x="13836" y="6081932"/>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69" name="Google Shape;69;p17"/>
          <p:cNvCxnSpPr/>
          <p:nvPr/>
        </p:nvCxnSpPr>
        <p:spPr>
          <a:xfrm flipH="1" rot="10800000">
            <a:off x="3110180" y="6079845"/>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70" name="Google Shape;70;p17"/>
          <p:cNvCxnSpPr/>
          <p:nvPr/>
        </p:nvCxnSpPr>
        <p:spPr>
          <a:xfrm flipH="1" rot="10800000">
            <a:off x="6206524" y="6079845"/>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71" name="Google Shape;71;p17"/>
          <p:cNvCxnSpPr/>
          <p:nvPr/>
        </p:nvCxnSpPr>
        <p:spPr>
          <a:xfrm flipH="1" rot="10800000">
            <a:off x="9274313" y="6077758"/>
            <a:ext cx="2952328" cy="4173"/>
          </a:xfrm>
          <a:prstGeom prst="straightConnector1">
            <a:avLst/>
          </a:prstGeom>
          <a:noFill/>
          <a:ln cap="flat" cmpd="sng" w="76200">
            <a:solidFill>
              <a:srgbClr val="2A90C0"/>
            </a:solidFill>
            <a:prstDash val="solid"/>
            <a:miter lim="800000"/>
            <a:headEnd len="sm" w="sm" type="none"/>
            <a:tailEnd len="sm" w="sm" type="none"/>
          </a:ln>
        </p:spPr>
      </p:cxnSp>
      <p:sp>
        <p:nvSpPr>
          <p:cNvPr id="72" name="Google Shape;72;p17"/>
          <p:cNvSpPr/>
          <p:nvPr/>
        </p:nvSpPr>
        <p:spPr>
          <a:xfrm>
            <a:off x="4909996" y="0"/>
            <a:ext cx="2372008" cy="23539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DRAFT – Work in progress</a:t>
            </a:r>
            <a:endParaRPr/>
          </a:p>
        </p:txBody>
      </p:sp>
      <p:pic>
        <p:nvPicPr>
          <p:cNvPr descr="Text&#10;&#10;Description automatically generated" id="73" name="Google Shape;73;p17"/>
          <p:cNvPicPr preferRelativeResize="0"/>
          <p:nvPr/>
        </p:nvPicPr>
        <p:blipFill rotWithShape="1">
          <a:blip r:embed="rId2">
            <a:alphaModFix/>
          </a:blip>
          <a:srcRect b="0" l="0" r="0" t="0"/>
          <a:stretch/>
        </p:blipFill>
        <p:spPr>
          <a:xfrm>
            <a:off x="235767" y="6241772"/>
            <a:ext cx="1584176" cy="489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heading (NW London ICS)">
  <p:cSld name="Sub heading (NW London ICS)">
    <p:spTree>
      <p:nvGrpSpPr>
        <p:cNvPr id="74" name="Shape 74"/>
        <p:cNvGrpSpPr/>
        <p:nvPr/>
      </p:nvGrpSpPr>
      <p:grpSpPr>
        <a:xfrm>
          <a:off x="0" y="0"/>
          <a:ext cx="0" cy="0"/>
          <a:chOff x="0" y="0"/>
          <a:chExt cx="0" cy="0"/>
        </a:xfrm>
      </p:grpSpPr>
      <p:sp>
        <p:nvSpPr>
          <p:cNvPr id="75" name="Google Shape;75;p18"/>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18"/>
          <p:cNvSpPr/>
          <p:nvPr/>
        </p:nvSpPr>
        <p:spPr>
          <a:xfrm>
            <a:off x="0" y="1196752"/>
            <a:ext cx="12192000" cy="3600401"/>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8"/>
          <p:cNvSpPr txBox="1"/>
          <p:nvPr>
            <p:ph type="title"/>
          </p:nvPr>
        </p:nvSpPr>
        <p:spPr>
          <a:xfrm>
            <a:off x="407368" y="1523327"/>
            <a:ext cx="11377264" cy="132960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8" name="Google Shape;78;p18"/>
          <p:cNvCxnSpPr/>
          <p:nvPr/>
        </p:nvCxnSpPr>
        <p:spPr>
          <a:xfrm flipH="1" rot="10800000">
            <a:off x="13836" y="6081932"/>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79" name="Google Shape;79;p18"/>
          <p:cNvCxnSpPr/>
          <p:nvPr/>
        </p:nvCxnSpPr>
        <p:spPr>
          <a:xfrm flipH="1" rot="10800000">
            <a:off x="3110180" y="6079845"/>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80" name="Google Shape;80;p18"/>
          <p:cNvCxnSpPr/>
          <p:nvPr/>
        </p:nvCxnSpPr>
        <p:spPr>
          <a:xfrm flipH="1" rot="10800000">
            <a:off x="6206524" y="6079845"/>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81" name="Google Shape;81;p18"/>
          <p:cNvCxnSpPr/>
          <p:nvPr/>
        </p:nvCxnSpPr>
        <p:spPr>
          <a:xfrm flipH="1" rot="10800000">
            <a:off x="9274313" y="6077758"/>
            <a:ext cx="2952328" cy="4173"/>
          </a:xfrm>
          <a:prstGeom prst="straightConnector1">
            <a:avLst/>
          </a:prstGeom>
          <a:noFill/>
          <a:ln cap="flat" cmpd="sng" w="76200">
            <a:solidFill>
              <a:srgbClr val="2A90C0"/>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Slide">
  <p:cSld name="2_Text Slide">
    <p:spTree>
      <p:nvGrpSpPr>
        <p:cNvPr id="82" name="Shape 82"/>
        <p:cNvGrpSpPr/>
        <p:nvPr/>
      </p:nvGrpSpPr>
      <p:grpSpPr>
        <a:xfrm>
          <a:off x="0" y="0"/>
          <a:ext cx="0" cy="0"/>
          <a:chOff x="0" y="0"/>
          <a:chExt cx="0" cy="0"/>
        </a:xfrm>
      </p:grpSpPr>
      <p:pic>
        <p:nvPicPr>
          <p:cNvPr id="83" name="Google Shape;83;p19"/>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
        <p:nvSpPr>
          <p:cNvPr id="84" name="Google Shape;84;p1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9"/>
          <p:cNvSpPr txBox="1"/>
          <p:nvPr>
            <p:ph idx="1" type="body"/>
          </p:nvPr>
        </p:nvSpPr>
        <p:spPr>
          <a:xfrm>
            <a:off x="420914" y="1253330"/>
            <a:ext cx="10932886" cy="4812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800"/>
              <a:buNone/>
              <a:defRPr sz="1800"/>
            </a:lvl1pPr>
            <a:lvl2pPr indent="-228600" lvl="1" marL="914400" algn="l">
              <a:lnSpc>
                <a:spcPct val="90000"/>
              </a:lnSpc>
              <a:spcBef>
                <a:spcPts val="500"/>
              </a:spcBef>
              <a:spcAft>
                <a:spcPts val="0"/>
              </a:spcAft>
              <a:buClr>
                <a:schemeClr val="accent6"/>
              </a:buClr>
              <a:buSzPts val="2000"/>
              <a:buFont typeface="Arial"/>
              <a:buNone/>
              <a:defRPr/>
            </a:lvl2pPr>
            <a:lvl3pPr indent="-228600" lvl="2" marL="1371600" algn="l">
              <a:lnSpc>
                <a:spcPct val="90000"/>
              </a:lnSpc>
              <a:spcBef>
                <a:spcPts val="500"/>
              </a:spcBef>
              <a:spcAft>
                <a:spcPts val="0"/>
              </a:spcAft>
              <a:buClr>
                <a:schemeClr val="accent6"/>
              </a:buClr>
              <a:buSzPts val="1800"/>
              <a:buNone/>
              <a:defRPr/>
            </a:lvl3pPr>
            <a:lvl4pPr indent="-228600" lvl="3" marL="1828800" algn="l">
              <a:lnSpc>
                <a:spcPct val="90000"/>
              </a:lnSpc>
              <a:spcBef>
                <a:spcPts val="500"/>
              </a:spcBef>
              <a:spcAft>
                <a:spcPts val="0"/>
              </a:spcAft>
              <a:buClr>
                <a:schemeClr val="accent6"/>
              </a:buClr>
              <a:buSzPts val="1600"/>
              <a:buNone/>
              <a:defRPr/>
            </a:lvl4pPr>
            <a:lvl5pPr indent="-228600" lvl="4" marL="2286000" algn="l">
              <a:lnSpc>
                <a:spcPct val="90000"/>
              </a:lnSpc>
              <a:spcBef>
                <a:spcPts val="500"/>
              </a:spcBef>
              <a:spcAft>
                <a:spcPts val="0"/>
              </a:spcAft>
              <a:buClr>
                <a:schemeClr val="accent6"/>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6" name="Google Shape;86;p19"/>
          <p:cNvPicPr preferRelativeResize="0"/>
          <p:nvPr/>
        </p:nvPicPr>
        <p:blipFill rotWithShape="1">
          <a:blip r:embed="rId2">
            <a:alphaModFix/>
          </a:blip>
          <a:srcRect b="25924" l="617" r="23334" t="-192"/>
          <a:stretch/>
        </p:blipFill>
        <p:spPr>
          <a:xfrm>
            <a:off x="8849193" y="3593387"/>
            <a:ext cx="3342807" cy="3264612"/>
          </a:xfrm>
          <a:prstGeom prst="rect">
            <a:avLst/>
          </a:prstGeom>
          <a:noFill/>
          <a:ln>
            <a:noFill/>
          </a:ln>
          <a:effectLst>
            <a:outerShdw blurRad="50800" rotWithShape="0" algn="tl" dir="2700000" dist="38100">
              <a:srgbClr val="C1E1E2">
                <a:alpha val="4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slide title and text ">
  <p:cSld name="2_Standard slide title and text ">
    <p:spTree>
      <p:nvGrpSpPr>
        <p:cNvPr id="87" name="Shape 87"/>
        <p:cNvGrpSpPr/>
        <p:nvPr/>
      </p:nvGrpSpPr>
      <p:grpSpPr>
        <a:xfrm>
          <a:off x="0" y="0"/>
          <a:ext cx="0" cy="0"/>
          <a:chOff x="0" y="0"/>
          <a:chExt cx="0" cy="0"/>
        </a:xfrm>
      </p:grpSpPr>
      <p:sp>
        <p:nvSpPr>
          <p:cNvPr id="88" name="Google Shape;88;p20"/>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20"/>
          <p:cNvSpPr/>
          <p:nvPr/>
        </p:nvSpPr>
        <p:spPr>
          <a:xfrm>
            <a:off x="0" y="-1"/>
            <a:ext cx="3935413" cy="6003986"/>
          </a:xfrm>
          <a:prstGeom prst="rect">
            <a:avLst/>
          </a:prstGeom>
          <a:solidFill>
            <a:srgbClr val="4B429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20"/>
          <p:cNvSpPr txBox="1"/>
          <p:nvPr>
            <p:ph type="title"/>
          </p:nvPr>
        </p:nvSpPr>
        <p:spPr>
          <a:xfrm>
            <a:off x="407368" y="2664750"/>
            <a:ext cx="2309953" cy="5435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1" name="Google Shape;91;p20"/>
          <p:cNvCxnSpPr/>
          <p:nvPr/>
        </p:nvCxnSpPr>
        <p:spPr>
          <a:xfrm flipH="1" rot="10800000">
            <a:off x="13836" y="6081932"/>
            <a:ext cx="2952328" cy="4173"/>
          </a:xfrm>
          <a:prstGeom prst="straightConnector1">
            <a:avLst/>
          </a:prstGeom>
          <a:noFill/>
          <a:ln cap="flat" cmpd="sng" w="76200">
            <a:solidFill>
              <a:srgbClr val="F9A50E"/>
            </a:solidFill>
            <a:prstDash val="solid"/>
            <a:miter lim="800000"/>
            <a:headEnd len="sm" w="sm" type="none"/>
            <a:tailEnd len="sm" w="sm" type="none"/>
          </a:ln>
        </p:spPr>
      </p:cxnSp>
      <p:cxnSp>
        <p:nvCxnSpPr>
          <p:cNvPr id="92" name="Google Shape;92;p20"/>
          <p:cNvCxnSpPr/>
          <p:nvPr/>
        </p:nvCxnSpPr>
        <p:spPr>
          <a:xfrm flipH="1" rot="10800000">
            <a:off x="3110180" y="6079845"/>
            <a:ext cx="2952328" cy="4173"/>
          </a:xfrm>
          <a:prstGeom prst="straightConnector1">
            <a:avLst/>
          </a:prstGeom>
          <a:noFill/>
          <a:ln cap="flat" cmpd="sng" w="76200">
            <a:solidFill>
              <a:srgbClr val="F24678"/>
            </a:solidFill>
            <a:prstDash val="solid"/>
            <a:miter lim="800000"/>
            <a:headEnd len="sm" w="sm" type="none"/>
            <a:tailEnd len="sm" w="sm" type="none"/>
          </a:ln>
        </p:spPr>
      </p:cxnSp>
      <p:cxnSp>
        <p:nvCxnSpPr>
          <p:cNvPr id="93" name="Google Shape;93;p20"/>
          <p:cNvCxnSpPr/>
          <p:nvPr/>
        </p:nvCxnSpPr>
        <p:spPr>
          <a:xfrm flipH="1" rot="10800000">
            <a:off x="6206524" y="6079845"/>
            <a:ext cx="2952328" cy="4173"/>
          </a:xfrm>
          <a:prstGeom prst="straightConnector1">
            <a:avLst/>
          </a:prstGeom>
          <a:noFill/>
          <a:ln cap="flat" cmpd="sng" w="76200">
            <a:solidFill>
              <a:srgbClr val="853E9A"/>
            </a:solidFill>
            <a:prstDash val="solid"/>
            <a:miter lim="800000"/>
            <a:headEnd len="sm" w="sm" type="none"/>
            <a:tailEnd len="sm" w="sm" type="none"/>
          </a:ln>
        </p:spPr>
      </p:cxnSp>
      <p:cxnSp>
        <p:nvCxnSpPr>
          <p:cNvPr id="94" name="Google Shape;94;p20"/>
          <p:cNvCxnSpPr/>
          <p:nvPr/>
        </p:nvCxnSpPr>
        <p:spPr>
          <a:xfrm flipH="1" rot="10800000">
            <a:off x="9274313" y="6077758"/>
            <a:ext cx="2952328" cy="4173"/>
          </a:xfrm>
          <a:prstGeom prst="straightConnector1">
            <a:avLst/>
          </a:prstGeom>
          <a:noFill/>
          <a:ln cap="flat" cmpd="sng" w="76200">
            <a:solidFill>
              <a:srgbClr val="2A90C0"/>
            </a:solidFill>
            <a:prstDash val="solid"/>
            <a:miter lim="800000"/>
            <a:headEnd len="sm" w="sm" type="none"/>
            <a:tailEnd len="sm" w="sm" type="none"/>
          </a:ln>
        </p:spPr>
      </p:cxnSp>
      <p:sp>
        <p:nvSpPr>
          <p:cNvPr id="95" name="Google Shape;95;p20"/>
          <p:cNvSpPr/>
          <p:nvPr/>
        </p:nvSpPr>
        <p:spPr>
          <a:xfrm>
            <a:off x="4909996" y="0"/>
            <a:ext cx="2372008" cy="23539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DRAFT – Work in progress</a:t>
            </a:r>
            <a:endParaRPr/>
          </a:p>
        </p:txBody>
      </p:sp>
      <p:sp>
        <p:nvSpPr>
          <p:cNvPr id="96" name="Google Shape;96;p20"/>
          <p:cNvSpPr txBox="1"/>
          <p:nvPr>
            <p:ph idx="1" type="body"/>
          </p:nvPr>
        </p:nvSpPr>
        <p:spPr>
          <a:xfrm>
            <a:off x="4830792" y="1397238"/>
            <a:ext cx="6953840" cy="44800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030A0"/>
              </a:buClr>
              <a:buSzPts val="2000"/>
              <a:buNone/>
              <a:defRPr sz="2000"/>
            </a:lvl1pPr>
            <a:lvl2pPr indent="-330200" lvl="1" marL="914400" algn="l">
              <a:lnSpc>
                <a:spcPct val="90000"/>
              </a:lnSpc>
              <a:spcBef>
                <a:spcPts val="500"/>
              </a:spcBef>
              <a:spcAft>
                <a:spcPts val="0"/>
              </a:spcAft>
              <a:buClr>
                <a:srgbClr val="7030A0"/>
              </a:buClr>
              <a:buSzPts val="1600"/>
              <a:buFont typeface="Arial"/>
              <a:buChar char="-"/>
              <a:defRPr sz="1600">
                <a:solidFill>
                  <a:schemeClr val="dk1"/>
                </a:solidFill>
                <a:latin typeface="Arial"/>
                <a:ea typeface="Arial"/>
                <a:cs typeface="Arial"/>
                <a:sym typeface="Arial"/>
              </a:defRPr>
            </a:lvl2pPr>
            <a:lvl3pPr indent="-330200" lvl="2" marL="1371600" algn="l">
              <a:lnSpc>
                <a:spcPct val="90000"/>
              </a:lnSpc>
              <a:spcBef>
                <a:spcPts val="500"/>
              </a:spcBef>
              <a:spcAft>
                <a:spcPts val="0"/>
              </a:spcAft>
              <a:buClr>
                <a:srgbClr val="7030A0"/>
              </a:buClr>
              <a:buSzPts val="1600"/>
              <a:buFont typeface="Arial"/>
              <a:buChar char="."/>
              <a:defRPr sz="1600"/>
            </a:lvl3pPr>
            <a:lvl4pPr indent="-228600" lvl="3" marL="1828800" algn="l">
              <a:lnSpc>
                <a:spcPct val="90000"/>
              </a:lnSpc>
              <a:spcBef>
                <a:spcPts val="500"/>
              </a:spcBef>
              <a:spcAft>
                <a:spcPts val="0"/>
              </a:spcAft>
              <a:buClr>
                <a:srgbClr val="7030A0"/>
              </a:buClr>
              <a:buSzPts val="1600"/>
              <a:buNone/>
              <a:defRPr b="1" sz="1600"/>
            </a:lvl4pPr>
            <a:lvl5pPr indent="-228600" lvl="4" marL="2286000" algn="l">
              <a:lnSpc>
                <a:spcPct val="90000"/>
              </a:lnSpc>
              <a:spcBef>
                <a:spcPts val="500"/>
              </a:spcBef>
              <a:spcAft>
                <a:spcPts val="0"/>
              </a:spcAft>
              <a:buClr>
                <a:srgbClr val="7030A0"/>
              </a:buClr>
              <a:buSzPts val="1600"/>
              <a:buNone/>
              <a:defRPr b="1" sz="1600">
                <a:solidFill>
                  <a:srgbClr val="7030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20"/>
          <p:cNvPicPr preferRelativeResize="0"/>
          <p:nvPr/>
        </p:nvPicPr>
        <p:blipFill rotWithShape="1">
          <a:blip r:embed="rId2">
            <a:alphaModFix/>
          </a:blip>
          <a:srcRect b="0" l="0" r="0" t="0"/>
          <a:stretch/>
        </p:blipFill>
        <p:spPr>
          <a:xfrm>
            <a:off x="335360" y="5950447"/>
            <a:ext cx="2138322" cy="107167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257">
          <p15:clr>
            <a:srgbClr val="FBAE40"/>
          </p15:clr>
        </p15:guide>
        <p15:guide id="4" pos="2479">
          <p15:clr>
            <a:srgbClr val="FBAE40"/>
          </p15:clr>
        </p15:guide>
        <p15:guide id="5" pos="520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image" Target="../media/image5.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7"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nwlondon.local\NWL\Communications\14. Logos, images and photos\Logos\NWLICS\NWL-ICS-logo-high-res.jpg" id="13" name="Google Shape;13;p11"/>
          <p:cNvPicPr preferRelativeResize="0"/>
          <p:nvPr/>
        </p:nvPicPr>
        <p:blipFill rotWithShape="1">
          <a:blip r:embed="rId1">
            <a:alphaModFix/>
          </a:blip>
          <a:srcRect b="0" l="0" r="0" t="0"/>
          <a:stretch/>
        </p:blipFill>
        <p:spPr>
          <a:xfrm>
            <a:off x="9984433" y="6152907"/>
            <a:ext cx="2000251" cy="666750"/>
          </a:xfrm>
          <a:prstGeom prst="rect">
            <a:avLst/>
          </a:prstGeom>
          <a:noFill/>
          <a:ln>
            <a:noFill/>
          </a:ln>
        </p:spPr>
      </p:pic>
      <p:pic>
        <p:nvPicPr>
          <p:cNvPr id="14" name="Google Shape;14;p11"/>
          <p:cNvPicPr preferRelativeResize="0"/>
          <p:nvPr/>
        </p:nvPicPr>
        <p:blipFill rotWithShape="1">
          <a:blip r:embed="rId2">
            <a:alphaModFix/>
          </a:blip>
          <a:srcRect b="0" l="0" r="0" t="0"/>
          <a:stretch/>
        </p:blipFill>
        <p:spPr>
          <a:xfrm>
            <a:off x="10205416" y="0"/>
            <a:ext cx="1719703" cy="8618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1">
            <a:alphaModFix/>
          </a:blip>
          <a:srcRect b="0" l="0" r="0" t="0"/>
          <a:stretch/>
        </p:blipFill>
        <p:spPr>
          <a:xfrm>
            <a:off x="438150" y="424515"/>
            <a:ext cx="2908862" cy="6785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6"/>
          <p:cNvSpPr txBox="1"/>
          <p:nvPr>
            <p:ph type="title"/>
          </p:nvPr>
        </p:nvSpPr>
        <p:spPr>
          <a:xfrm>
            <a:off x="420914" y="365126"/>
            <a:ext cx="7571619" cy="5234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2"/>
              </a:buClr>
              <a:buSzPts val="3600"/>
              <a:buFont typeface="Arial"/>
              <a:buNone/>
              <a:defRPr b="1" i="0" sz="36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9" name="Google Shape;129;p26"/>
          <p:cNvPicPr preferRelativeResize="0"/>
          <p:nvPr/>
        </p:nvPicPr>
        <p:blipFill rotWithShape="1">
          <a:blip r:embed="rId1">
            <a:alphaModFix/>
          </a:blip>
          <a:srcRect b="0" l="0" r="0" t="0"/>
          <a:stretch/>
        </p:blipFill>
        <p:spPr>
          <a:xfrm>
            <a:off x="10205416" y="0"/>
            <a:ext cx="1719703" cy="8618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betterevaluation.org/frameworks-systems/managers-guide-evaluation/scope/identify-who-are-primary-intended-users" TargetMode="External"/><Relationship Id="rId5" Type="http://schemas.openxmlformats.org/officeDocument/2006/relationships/hyperlink" Target="https://nhsevaluationtoolkit.net/resources/stakeholder-identification-tools/" TargetMode="External"/><Relationship Id="rId6" Type="http://schemas.openxmlformats.org/officeDocument/2006/relationships/hyperlink" Target="https://evaluationsupportscotland.org.uk/resources/interactive-logic-model-template/" TargetMode="External"/><Relationship Id="rId7" Type="http://schemas.openxmlformats.org/officeDocument/2006/relationships/hyperlink" Target="https://drive.google.com/file/d/1ZcXaKBQRDtpa_IisAA_Xfgvhkt8Dnswx/view" TargetMode="External"/><Relationship Id="rId8" Type="http://schemas.openxmlformats.org/officeDocument/2006/relationships/hyperlink" Target="https://drive.google.com/file/d/1QYNZ_zheDsneujfk46WrKn2o_SAX9JOh/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hi.org/resources/tools/plan-do-study-act-pdsa-worksheet" TargetMode="External"/><Relationship Id="rId4" Type="http://schemas.openxmlformats.org/officeDocument/2006/relationships/hyperlink" Target="https://www.nhselect.nhs.uk/resources/5957/Measurement-for-improvement-guide" TargetMode="External"/><Relationship Id="rId5" Type="http://schemas.openxmlformats.org/officeDocument/2006/relationships/hyperlink" Target="https://improvement.healthinnovation-kss.com/wp-content/uploads/2024/06/Real-World-Evaluation-guide_202406-1.pdf?utm_source=InnovEmail&amp;utm_medium=Email&amp;utm_campaign=RWEGuide" TargetMode="External"/><Relationship Id="rId6" Type="http://schemas.openxmlformats.org/officeDocument/2006/relationships/hyperlink" Target="https://nhsevaluationtoolkit.net/resources/data-collection-decision-tree/" TargetMode="External"/><Relationship Id="rId7"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rive.google.com/file/d/1L6B9tPfqoTcHiov3GUQXSgatp4gVXcGW/view" TargetMode="External"/><Relationship Id="rId4" Type="http://schemas.openxmlformats.org/officeDocument/2006/relationships/hyperlink" Target="https://drive.google.com/file/d/1Rykym5n72EEcb70Rh_DKmHOxtAWLy8dU/view" TargetMode="External"/><Relationship Id="rId5" Type="http://schemas.openxmlformats.org/officeDocument/2006/relationships/hyperlink" Target="https://www.betterevaluation.org/methods-approaches/methods/consistent-data-collection-recording" TargetMode="External"/><Relationship Id="rId6" Type="http://schemas.openxmlformats.org/officeDocument/2006/relationships/hyperlink" Target="https://learninghub.nhs.uk/catalogue/Making-Data-Count?nodeId=2204" TargetMode="External"/><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betterevaluation.org/frameworks-guides/rainbow-framework/describe/visualise-data" TargetMode="External"/><Relationship Id="rId4" Type="http://schemas.openxmlformats.org/officeDocument/2006/relationships/hyperlink" Target="https://www.betterevaluation.org/frameworks-guides/rainbow-framework/report-support-use-findings" TargetMode="External"/><Relationship Id="rId5" Type="http://schemas.openxmlformats.org/officeDocument/2006/relationships/hyperlink" Target="https://imperialcollegehealthpartners.com/how-digital-literacy-initiatives-are-helping-to-reduce-health-inequalities-in-nw-london/" TargetMode="External"/><Relationship Id="rId6" Type="http://schemas.openxmlformats.org/officeDocument/2006/relationships/hyperlink" Target="https://drive.google.com/file/d/1DAYNyDHD_QfjUpwzNgntsUKR6lqOWN56/view" TargetMode="External"/><Relationship Id="rId7" Type="http://schemas.openxmlformats.org/officeDocument/2006/relationships/hyperlink" Target="https://improvement.healthinnovation-kss.com/wp-content/uploads/2024/06/Real-World-Evaluation-guide_202406-1.pdf?utm_source=InnovEmail&amp;utm_medium=Email&amp;utm_campaign=RWEGuide" TargetMode="External"/><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
          <p:cNvSpPr txBox="1"/>
          <p:nvPr>
            <p:ph type="ctrTitle"/>
          </p:nvPr>
        </p:nvSpPr>
        <p:spPr>
          <a:xfrm>
            <a:off x="1524000" y="2202483"/>
            <a:ext cx="9144000" cy="23876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6000"/>
              <a:buFont typeface="Arial"/>
              <a:buNone/>
            </a:pPr>
            <a:r>
              <a:rPr b="1" i="0" lang="en-US" u="none" cap="none" strike="noStrike"/>
              <a:t>The 4-step evaluation framework </a:t>
            </a:r>
            <a:endParaRPr/>
          </a:p>
        </p:txBody>
      </p:sp>
      <p:sp>
        <p:nvSpPr>
          <p:cNvPr id="342" name="Google Shape;342;p1"/>
          <p:cNvSpPr txBox="1"/>
          <p:nvPr>
            <p:ph idx="1" type="subTitle"/>
          </p:nvPr>
        </p:nvSpPr>
        <p:spPr>
          <a:xfrm>
            <a:off x="1524000" y="4682158"/>
            <a:ext cx="9144000" cy="90708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0"/>
          <p:cNvSpPr/>
          <p:nvPr/>
        </p:nvSpPr>
        <p:spPr>
          <a:xfrm>
            <a:off x="579674" y="1475715"/>
            <a:ext cx="10597832" cy="1674891"/>
          </a:xfrm>
          <a:prstGeom prst="roundRect">
            <a:avLst>
              <a:gd fmla="val 7397" name="adj"/>
            </a:avLst>
          </a:prstGeom>
          <a:solidFill>
            <a:srgbClr val="FCCCDA"/>
          </a:solidFill>
          <a:ln cap="flat" cmpd="sng" w="19050">
            <a:solidFill>
              <a:srgbClr val="F2467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Project type (as per NWL project typology):</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Evaluation type / design:​</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Key measures (inputs / outputs / outcomes) to track over time:</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Data sources that have these metrics (if known):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Information governance and EQIA needed:</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rgbClr val="4B429B"/>
                </a:solidFill>
                <a:latin typeface="Calibri"/>
                <a:ea typeface="Calibri"/>
                <a:cs typeface="Calibri"/>
                <a:sym typeface="Calibri"/>
              </a:rPr>
              <a:t>Remaining questions / information you still need to figure out: </a:t>
            </a:r>
            <a:endParaRPr b="1" sz="1200">
              <a:solidFill>
                <a:srgbClr val="4B429B"/>
              </a:solidFill>
              <a:latin typeface="Calibri"/>
              <a:ea typeface="Calibri"/>
              <a:cs typeface="Calibri"/>
              <a:sym typeface="Calibri"/>
            </a:endParaRPr>
          </a:p>
        </p:txBody>
      </p:sp>
      <p:sp>
        <p:nvSpPr>
          <p:cNvPr id="450" name="Google Shape;450;p10"/>
          <p:cNvSpPr/>
          <p:nvPr/>
        </p:nvSpPr>
        <p:spPr>
          <a:xfrm>
            <a:off x="579674" y="1339916"/>
            <a:ext cx="3322623" cy="288000"/>
          </a:xfrm>
          <a:prstGeom prst="roundRect">
            <a:avLst>
              <a:gd fmla="val 50000" name="adj"/>
            </a:avLst>
          </a:prstGeom>
          <a:solidFill>
            <a:srgbClr val="F24678"/>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Design evaluation and data collection</a:t>
            </a:r>
            <a:endParaRPr/>
          </a:p>
        </p:txBody>
      </p:sp>
      <p:sp>
        <p:nvSpPr>
          <p:cNvPr id="451" name="Google Shape;451;p10"/>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Evaluation needs assessment template – page 2 of 2</a:t>
            </a:r>
            <a:endParaRPr/>
          </a:p>
        </p:txBody>
      </p:sp>
      <p:sp>
        <p:nvSpPr>
          <p:cNvPr id="452" name="Google Shape;452;p10"/>
          <p:cNvSpPr/>
          <p:nvPr/>
        </p:nvSpPr>
        <p:spPr>
          <a:xfrm>
            <a:off x="579674" y="1339916"/>
            <a:ext cx="288000" cy="288000"/>
          </a:xfrm>
          <a:prstGeom prst="ellipse">
            <a:avLst/>
          </a:prstGeom>
          <a:solidFill>
            <a:srgbClr val="F24678"/>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2</a:t>
            </a:r>
            <a:endParaRPr/>
          </a:p>
        </p:txBody>
      </p:sp>
      <p:sp>
        <p:nvSpPr>
          <p:cNvPr id="453" name="Google Shape;453;p10"/>
          <p:cNvSpPr/>
          <p:nvPr/>
        </p:nvSpPr>
        <p:spPr>
          <a:xfrm>
            <a:off x="579674" y="3429000"/>
            <a:ext cx="3440065" cy="2543175"/>
          </a:xfrm>
          <a:prstGeom prst="roundRect">
            <a:avLst>
              <a:gd fmla="val 7397" name="adj"/>
            </a:avLst>
          </a:prstGeom>
          <a:solidFill>
            <a:srgbClr val="D9EEF7"/>
          </a:solidFill>
          <a:ln cap="flat" cmpd="sng" w="19050">
            <a:solidFill>
              <a:srgbClr val="2A9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Who will collect the data:</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How often each type of data will be collected:</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Who will analyse the data:</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How often each data measure will need to be analysed and reported on:</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Type of analysis and statistical tests needed:</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rgbClr val="4B429B"/>
                </a:solidFill>
                <a:latin typeface="Calibri"/>
                <a:ea typeface="Calibri"/>
                <a:cs typeface="Calibri"/>
                <a:sym typeface="Calibri"/>
              </a:rPr>
              <a:t>Remaining questions / information you still need to figure out: </a:t>
            </a:r>
            <a:endParaRPr b="1" sz="1200">
              <a:solidFill>
                <a:srgbClr val="4B429B"/>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454" name="Google Shape;454;p10"/>
          <p:cNvSpPr/>
          <p:nvPr/>
        </p:nvSpPr>
        <p:spPr>
          <a:xfrm>
            <a:off x="579674" y="3293201"/>
            <a:ext cx="3322623" cy="288000"/>
          </a:xfrm>
          <a:prstGeom prst="roundRect">
            <a:avLst>
              <a:gd fmla="val 50000" name="adj"/>
            </a:avLst>
          </a:prstGeom>
          <a:solidFill>
            <a:srgbClr val="2A90C0"/>
          </a:solidFill>
          <a:ln cap="flat" cmpd="sng" w="12700">
            <a:solidFill>
              <a:srgbClr val="7B7B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Collect and analyse data</a:t>
            </a:r>
            <a:endParaRPr/>
          </a:p>
        </p:txBody>
      </p:sp>
      <p:sp>
        <p:nvSpPr>
          <p:cNvPr id="455" name="Google Shape;455;p10"/>
          <p:cNvSpPr/>
          <p:nvPr/>
        </p:nvSpPr>
        <p:spPr>
          <a:xfrm>
            <a:off x="579674" y="3293201"/>
            <a:ext cx="288000" cy="288000"/>
          </a:xfrm>
          <a:prstGeom prst="ellipse">
            <a:avLst/>
          </a:prstGeom>
          <a:solidFill>
            <a:srgbClr val="2A90C0"/>
          </a:solidFill>
          <a:ln cap="flat" cmpd="sng" w="12700">
            <a:solidFill>
              <a:srgbClr val="7B7B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3</a:t>
            </a:r>
            <a:endParaRPr/>
          </a:p>
        </p:txBody>
      </p:sp>
      <p:sp>
        <p:nvSpPr>
          <p:cNvPr id="456" name="Google Shape;456;p10"/>
          <p:cNvSpPr/>
          <p:nvPr/>
        </p:nvSpPr>
        <p:spPr>
          <a:xfrm>
            <a:off x="4199551" y="3429000"/>
            <a:ext cx="6977955" cy="2543175"/>
          </a:xfrm>
          <a:prstGeom prst="roundRect">
            <a:avLst>
              <a:gd fmla="val 7397" name="adj"/>
            </a:avLst>
          </a:prstGeom>
          <a:solidFill>
            <a:srgbClr val="FFF2CC"/>
          </a:solidFill>
          <a:ln cap="flat" cmpd="sng" w="1905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Decision to be supported:</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Who needs to make decision:</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What level of evidence and format of report (e.g. business case) do they need to make decision</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How this will be shared (meetings / individuals):​</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rgbClr val="4B429B"/>
                </a:solidFill>
                <a:latin typeface="Calibri"/>
                <a:ea typeface="Calibri"/>
                <a:cs typeface="Calibri"/>
                <a:sym typeface="Calibri"/>
              </a:rPr>
              <a:t>Remaining questions / information you still need to figure out: </a:t>
            </a:r>
            <a:endParaRPr b="1" sz="1200">
              <a:solidFill>
                <a:srgbClr val="4B429B"/>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a:t>
            </a:r>
            <a:endParaRPr/>
          </a:p>
        </p:txBody>
      </p:sp>
      <p:sp>
        <p:nvSpPr>
          <p:cNvPr id="457" name="Google Shape;457;p10"/>
          <p:cNvSpPr/>
          <p:nvPr/>
        </p:nvSpPr>
        <p:spPr>
          <a:xfrm>
            <a:off x="4199551" y="3293201"/>
            <a:ext cx="3322623" cy="288000"/>
          </a:xfrm>
          <a:prstGeom prst="roundRect">
            <a:avLst>
              <a:gd fmla="val 50000" name="adj"/>
            </a:avLst>
          </a:prstGeom>
          <a:solidFill>
            <a:srgbClr val="F9A50E"/>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Summarise and share findings</a:t>
            </a:r>
            <a:endParaRPr/>
          </a:p>
        </p:txBody>
      </p:sp>
      <p:sp>
        <p:nvSpPr>
          <p:cNvPr id="458" name="Google Shape;458;p10"/>
          <p:cNvSpPr/>
          <p:nvPr/>
        </p:nvSpPr>
        <p:spPr>
          <a:xfrm>
            <a:off x="4199551" y="3293201"/>
            <a:ext cx="288000" cy="288000"/>
          </a:xfrm>
          <a:prstGeom prst="ellipse">
            <a:avLst/>
          </a:prstGeom>
          <a:solidFill>
            <a:schemeClr val="accent4"/>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
          <p:cNvSpPr txBox="1"/>
          <p:nvPr>
            <p:ph idx="1" type="body"/>
          </p:nvPr>
        </p:nvSpPr>
        <p:spPr>
          <a:xfrm>
            <a:off x="397989" y="1397238"/>
            <a:ext cx="11386643" cy="4480034"/>
          </a:xfrm>
          <a:prstGeom prst="rect">
            <a:avLst/>
          </a:prstGeom>
          <a:noFill/>
          <a:ln>
            <a:noFill/>
          </a:ln>
        </p:spPr>
        <p:txBody>
          <a:bodyPr anchorCtr="0" anchor="t" bIns="45700" lIns="91425" spcFirstLastPara="1" rIns="91425" wrap="square" tIns="45700">
            <a:normAutofit/>
          </a:bodyPr>
          <a:lstStyle/>
          <a:p>
            <a:pPr indent="-101600" lvl="0" marL="90488" rtl="0" algn="l">
              <a:lnSpc>
                <a:spcPct val="90000"/>
              </a:lnSpc>
              <a:spcBef>
                <a:spcPts val="0"/>
              </a:spcBef>
              <a:spcAft>
                <a:spcPts val="0"/>
              </a:spcAft>
              <a:buClr>
                <a:srgbClr val="7030A0"/>
              </a:buClr>
              <a:buSzPts val="1600"/>
              <a:buChar char="•"/>
            </a:pPr>
            <a:r>
              <a:rPr lang="en-US"/>
              <a:t>In order to standardise our approach to conducting evaluations in NWL, we formed an evaluation consortium made up of NWL organisations (ICB, ICHT, ICHP, ARC, Imperial, Brunel University, 3ST) with expertise in research, innovation and evaluation. </a:t>
            </a:r>
            <a:endParaRPr/>
          </a:p>
          <a:p>
            <a:pPr indent="-101600" lvl="0" marL="90488" rtl="0" algn="l">
              <a:lnSpc>
                <a:spcPct val="90000"/>
              </a:lnSpc>
              <a:spcBef>
                <a:spcPts val="1000"/>
              </a:spcBef>
              <a:spcAft>
                <a:spcPts val="0"/>
              </a:spcAft>
              <a:buClr>
                <a:srgbClr val="7030A0"/>
              </a:buClr>
              <a:buSzPts val="1600"/>
              <a:buChar char="•"/>
            </a:pPr>
            <a:r>
              <a:rPr lang="en-US"/>
              <a:t>The aims of the consortium are to develop a common approach and language we can use across the system, self-service tools and guidance that can be used by users with varying levels of skills, and a NWL training and support offer to mitigate skills gaps where they exist.</a:t>
            </a:r>
            <a:endParaRPr/>
          </a:p>
          <a:p>
            <a:pPr indent="-101600" lvl="0" marL="90488" rtl="0" algn="l">
              <a:lnSpc>
                <a:spcPct val="90000"/>
              </a:lnSpc>
              <a:spcBef>
                <a:spcPts val="1000"/>
              </a:spcBef>
              <a:spcAft>
                <a:spcPts val="0"/>
              </a:spcAft>
              <a:buClr>
                <a:srgbClr val="7030A0"/>
              </a:buClr>
              <a:buSzPts val="1600"/>
              <a:buChar char="•"/>
            </a:pPr>
            <a:r>
              <a:rPr lang="en-US"/>
              <a:t>As part of these efforts, we developed a </a:t>
            </a:r>
            <a:r>
              <a:rPr b="1" lang="en-US"/>
              <a:t>4-step evaluation framework </a:t>
            </a:r>
            <a:r>
              <a:rPr lang="en-US"/>
              <a:t>to standardise the approach to conducting evaluations.</a:t>
            </a:r>
            <a:endParaRPr/>
          </a:p>
          <a:p>
            <a:pPr indent="-101600" lvl="0" marL="90488" rtl="0" algn="l">
              <a:lnSpc>
                <a:spcPct val="90000"/>
              </a:lnSpc>
              <a:spcBef>
                <a:spcPts val="1000"/>
              </a:spcBef>
              <a:spcAft>
                <a:spcPts val="0"/>
              </a:spcAft>
              <a:buClr>
                <a:srgbClr val="7030A0"/>
              </a:buClr>
              <a:buSzPts val="1600"/>
              <a:buChar char="•"/>
            </a:pPr>
            <a:r>
              <a:rPr b="1" lang="en-US"/>
              <a:t>Aims of the 4-step framework: </a:t>
            </a:r>
            <a:r>
              <a:rPr lang="en-US"/>
              <a:t>A tool to guide individuals on planning and designing evaluation, collecting and analysing data required for evaluation, and sharing the evaluation findings. </a:t>
            </a:r>
            <a:endParaRPr/>
          </a:p>
          <a:p>
            <a:pPr indent="-101600" lvl="0" marL="90488" rtl="0" algn="l">
              <a:lnSpc>
                <a:spcPct val="90000"/>
              </a:lnSpc>
              <a:spcBef>
                <a:spcPts val="1000"/>
              </a:spcBef>
              <a:spcAft>
                <a:spcPts val="0"/>
              </a:spcAft>
              <a:buClr>
                <a:srgbClr val="7030A0"/>
              </a:buClr>
              <a:buSzPts val="1600"/>
              <a:buChar char="•"/>
            </a:pPr>
            <a:r>
              <a:rPr b="1" lang="en-US"/>
              <a:t>How this tool was developed: </a:t>
            </a:r>
            <a:r>
              <a:rPr lang="en-US"/>
              <a:t>We reviewed six existing evaluation frameworks to create a 4-step evaluation framework. These six frameworks included the AHSN outcomes framework, NHS impact framework, IHI framework, Better Evaluation Rainbow framework, Digital inclusion toolkit, and the MRC framework for process evaluation.</a:t>
            </a:r>
            <a:endParaRPr/>
          </a:p>
          <a:p>
            <a:pPr indent="-101600" lvl="0" marL="90488" rtl="0" algn="l">
              <a:lnSpc>
                <a:spcPct val="90000"/>
              </a:lnSpc>
              <a:spcBef>
                <a:spcPts val="1000"/>
              </a:spcBef>
              <a:spcAft>
                <a:spcPts val="0"/>
              </a:spcAft>
              <a:buClr>
                <a:srgbClr val="7030A0"/>
              </a:buClr>
              <a:buSzPts val="1600"/>
              <a:buChar char="•"/>
            </a:pPr>
            <a:r>
              <a:rPr lang="en-US"/>
              <a:t>In this document we describe the 4-step framework and each of its stages. We also offer a template for evaluation needs assessment towards the end of the document. </a:t>
            </a:r>
            <a:endParaRPr/>
          </a:p>
          <a:p>
            <a:pPr indent="-184150" lvl="0" marL="285750" rtl="0" algn="l">
              <a:lnSpc>
                <a:spcPct val="90000"/>
              </a:lnSpc>
              <a:spcBef>
                <a:spcPts val="1000"/>
              </a:spcBef>
              <a:spcAft>
                <a:spcPts val="0"/>
              </a:spcAft>
              <a:buSzPts val="1600"/>
              <a:buFont typeface="Arial"/>
              <a:buNone/>
            </a:pPr>
            <a:r>
              <a:t/>
            </a:r>
            <a:endParaRPr/>
          </a:p>
        </p:txBody>
      </p:sp>
      <p:sp>
        <p:nvSpPr>
          <p:cNvPr id="349" name="Google Shape;349;p2"/>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50" name="Google Shape;350;p2"/>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About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
          <p:cNvSpPr txBox="1"/>
          <p:nvPr>
            <p:ph idx="12" type="sldNum"/>
          </p:nvPr>
        </p:nvSpPr>
        <p:spPr>
          <a:xfrm>
            <a:off x="4724400" y="6486286"/>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56" name="Google Shape;356;p3"/>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The 4-step framework</a:t>
            </a:r>
            <a:endParaRPr/>
          </a:p>
        </p:txBody>
      </p:sp>
      <p:grpSp>
        <p:nvGrpSpPr>
          <p:cNvPr id="357" name="Google Shape;357;p3"/>
          <p:cNvGrpSpPr/>
          <p:nvPr/>
        </p:nvGrpSpPr>
        <p:grpSpPr>
          <a:xfrm>
            <a:off x="451663" y="1142012"/>
            <a:ext cx="3718291" cy="4745425"/>
            <a:chOff x="4207100" y="1383558"/>
            <a:chExt cx="3718291" cy="4745425"/>
          </a:xfrm>
        </p:grpSpPr>
        <p:sp>
          <p:nvSpPr>
            <p:cNvPr id="358" name="Google Shape;358;p3"/>
            <p:cNvSpPr/>
            <p:nvPr/>
          </p:nvSpPr>
          <p:spPr>
            <a:xfrm>
              <a:off x="5405391" y="1512686"/>
              <a:ext cx="2520000" cy="777667"/>
            </a:xfrm>
            <a:prstGeom prst="roundRect">
              <a:avLst>
                <a:gd fmla="val 16667" name="adj"/>
              </a:avLst>
            </a:prstGeom>
            <a:solidFill>
              <a:srgbClr val="853E9A"/>
            </a:solidFill>
            <a:ln cap="flat" cmpd="sng" w="12700">
              <a:solidFill>
                <a:srgbClr val="6434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1</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Describe evaluation purpose</a:t>
              </a:r>
              <a:endParaRPr/>
            </a:p>
          </p:txBody>
        </p:sp>
        <p:sp>
          <p:nvSpPr>
            <p:cNvPr id="359" name="Google Shape;359;p3"/>
            <p:cNvSpPr/>
            <p:nvPr/>
          </p:nvSpPr>
          <p:spPr>
            <a:xfrm>
              <a:off x="5405391" y="2769441"/>
              <a:ext cx="2520000" cy="777667"/>
            </a:xfrm>
            <a:prstGeom prst="roundRect">
              <a:avLst>
                <a:gd fmla="val 16667" name="adj"/>
              </a:avLst>
            </a:prstGeom>
            <a:solidFill>
              <a:srgbClr val="F24678"/>
            </a:solidFill>
            <a:ln cap="flat" cmpd="sng" w="12700">
              <a:solidFill>
                <a:srgbClr val="2F4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2</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Design evaluation and data collection</a:t>
              </a:r>
              <a:endParaRPr sz="1400">
                <a:solidFill>
                  <a:schemeClr val="lt1"/>
                </a:solidFill>
                <a:latin typeface="Arial"/>
                <a:ea typeface="Arial"/>
                <a:cs typeface="Arial"/>
                <a:sym typeface="Arial"/>
              </a:endParaRPr>
            </a:p>
          </p:txBody>
        </p:sp>
        <p:sp>
          <p:nvSpPr>
            <p:cNvPr id="360" name="Google Shape;360;p3"/>
            <p:cNvSpPr/>
            <p:nvPr/>
          </p:nvSpPr>
          <p:spPr>
            <a:xfrm>
              <a:off x="5405391" y="4026196"/>
              <a:ext cx="2520000" cy="777667"/>
            </a:xfrm>
            <a:prstGeom prst="roundRect">
              <a:avLst>
                <a:gd fmla="val 16667" name="adj"/>
              </a:avLst>
            </a:prstGeom>
            <a:solidFill>
              <a:srgbClr val="2A90C0"/>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3</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Collect and analyse data </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(qualitative and quantitative)</a:t>
              </a:r>
              <a:endParaRPr sz="1400">
                <a:solidFill>
                  <a:schemeClr val="lt1"/>
                </a:solidFill>
                <a:latin typeface="Arial"/>
                <a:ea typeface="Arial"/>
                <a:cs typeface="Arial"/>
                <a:sym typeface="Arial"/>
              </a:endParaRPr>
            </a:p>
          </p:txBody>
        </p:sp>
        <p:sp>
          <p:nvSpPr>
            <p:cNvPr id="361" name="Google Shape;361;p3"/>
            <p:cNvSpPr/>
            <p:nvPr/>
          </p:nvSpPr>
          <p:spPr>
            <a:xfrm>
              <a:off x="5405391" y="5282950"/>
              <a:ext cx="2520000" cy="777667"/>
            </a:xfrm>
            <a:prstGeom prst="roundRect">
              <a:avLst>
                <a:gd fmla="val 16667" name="adj"/>
              </a:avLst>
            </a:prstGeom>
            <a:solidFill>
              <a:srgbClr val="F9A50E"/>
            </a:solidFill>
            <a:ln cap="flat" cmpd="sng" w="12700">
              <a:solidFill>
                <a:srgbClr val="6B51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4</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Summarise and share findings</a:t>
              </a:r>
              <a:endParaRPr sz="1400">
                <a:solidFill>
                  <a:schemeClr val="lt1"/>
                </a:solidFill>
                <a:latin typeface="Arial"/>
                <a:ea typeface="Arial"/>
                <a:cs typeface="Arial"/>
                <a:sym typeface="Arial"/>
              </a:endParaRPr>
            </a:p>
          </p:txBody>
        </p:sp>
        <p:sp>
          <p:nvSpPr>
            <p:cNvPr id="362" name="Google Shape;362;p3"/>
            <p:cNvSpPr/>
            <p:nvPr/>
          </p:nvSpPr>
          <p:spPr>
            <a:xfrm>
              <a:off x="6485391" y="2408952"/>
              <a:ext cx="360000" cy="252000"/>
            </a:xfrm>
            <a:prstGeom prst="downArrow">
              <a:avLst>
                <a:gd fmla="val 50000" name="adj1"/>
                <a:gd fmla="val 50000" name="adj2"/>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 name="Google Shape;363;p3"/>
            <p:cNvSpPr/>
            <p:nvPr/>
          </p:nvSpPr>
          <p:spPr>
            <a:xfrm>
              <a:off x="6485391" y="3667142"/>
              <a:ext cx="360000" cy="252000"/>
            </a:xfrm>
            <a:prstGeom prst="downArrow">
              <a:avLst>
                <a:gd fmla="val 50000" name="adj1"/>
                <a:gd fmla="val 50000" name="adj2"/>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 name="Google Shape;364;p3"/>
            <p:cNvSpPr/>
            <p:nvPr/>
          </p:nvSpPr>
          <p:spPr>
            <a:xfrm>
              <a:off x="6485391" y="4925329"/>
              <a:ext cx="360000" cy="252000"/>
            </a:xfrm>
            <a:prstGeom prst="downArrow">
              <a:avLst>
                <a:gd fmla="val 50000" name="adj1"/>
                <a:gd fmla="val 50000" name="adj2"/>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eacher with solid fill" id="365" name="Google Shape;365;p3"/>
            <p:cNvPicPr preferRelativeResize="0"/>
            <p:nvPr/>
          </p:nvPicPr>
          <p:blipFill rotWithShape="1">
            <a:blip r:embed="rId3">
              <a:alphaModFix/>
            </a:blip>
            <a:srcRect b="0" l="0" r="0" t="0"/>
            <a:stretch/>
          </p:blipFill>
          <p:spPr>
            <a:xfrm>
              <a:off x="4209591" y="5214583"/>
              <a:ext cx="914400" cy="914400"/>
            </a:xfrm>
            <a:prstGeom prst="rect">
              <a:avLst/>
            </a:prstGeom>
            <a:noFill/>
            <a:ln>
              <a:noFill/>
            </a:ln>
          </p:spPr>
        </p:pic>
        <p:pic>
          <p:nvPicPr>
            <p:cNvPr descr="Statistics with solid fill" id="366" name="Google Shape;366;p3"/>
            <p:cNvPicPr preferRelativeResize="0"/>
            <p:nvPr/>
          </p:nvPicPr>
          <p:blipFill rotWithShape="1">
            <a:blip r:embed="rId4">
              <a:alphaModFix/>
            </a:blip>
            <a:srcRect b="0" l="0" r="0" t="0"/>
            <a:stretch/>
          </p:blipFill>
          <p:spPr>
            <a:xfrm>
              <a:off x="4209591" y="3937574"/>
              <a:ext cx="914400" cy="914400"/>
            </a:xfrm>
            <a:prstGeom prst="rect">
              <a:avLst/>
            </a:prstGeom>
            <a:noFill/>
            <a:ln>
              <a:noFill/>
            </a:ln>
          </p:spPr>
        </p:pic>
        <p:pic>
          <p:nvPicPr>
            <p:cNvPr descr="Badge New with solid fill" id="367" name="Google Shape;367;p3"/>
            <p:cNvPicPr preferRelativeResize="0"/>
            <p:nvPr/>
          </p:nvPicPr>
          <p:blipFill rotWithShape="1">
            <a:blip r:embed="rId5">
              <a:alphaModFix/>
            </a:blip>
            <a:srcRect b="0" l="0" r="0" t="0"/>
            <a:stretch/>
          </p:blipFill>
          <p:spPr>
            <a:xfrm>
              <a:off x="4209591" y="1383558"/>
              <a:ext cx="914400" cy="914400"/>
            </a:xfrm>
            <a:prstGeom prst="rect">
              <a:avLst/>
            </a:prstGeom>
            <a:noFill/>
            <a:ln>
              <a:noFill/>
            </a:ln>
          </p:spPr>
        </p:pic>
        <p:pic>
          <p:nvPicPr>
            <p:cNvPr descr="Blueprint with solid fill" id="368" name="Google Shape;368;p3"/>
            <p:cNvPicPr preferRelativeResize="0"/>
            <p:nvPr/>
          </p:nvPicPr>
          <p:blipFill rotWithShape="1">
            <a:blip r:embed="rId6">
              <a:alphaModFix/>
            </a:blip>
            <a:srcRect b="0" l="0" r="0" t="0"/>
            <a:stretch/>
          </p:blipFill>
          <p:spPr>
            <a:xfrm>
              <a:off x="4207100" y="2660566"/>
              <a:ext cx="914400" cy="914400"/>
            </a:xfrm>
            <a:prstGeom prst="rect">
              <a:avLst/>
            </a:prstGeom>
            <a:noFill/>
            <a:ln>
              <a:noFill/>
            </a:ln>
          </p:spPr>
        </p:pic>
      </p:grpSp>
      <p:graphicFrame>
        <p:nvGraphicFramePr>
          <p:cNvPr id="369" name="Google Shape;369;p3"/>
          <p:cNvGraphicFramePr/>
          <p:nvPr/>
        </p:nvGraphicFramePr>
        <p:xfrm>
          <a:off x="4786546" y="1271140"/>
          <a:ext cx="3000000" cy="3000000"/>
        </p:xfrm>
        <a:graphic>
          <a:graphicData uri="http://schemas.openxmlformats.org/drawingml/2006/table">
            <a:tbl>
              <a:tblPr bandRow="1">
                <a:noFill/>
                <a:tableStyleId>{71451F22-2D83-437D-AE6A-02F49AFB60DD}</a:tableStyleId>
              </a:tblPr>
              <a:tblGrid>
                <a:gridCol w="6998075"/>
              </a:tblGrid>
              <a:tr h="1078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Arial"/>
                          <a:ea typeface="Arial"/>
                          <a:cs typeface="Arial"/>
                          <a:sym typeface="Arial"/>
                        </a:rPr>
                        <a:t>Stage 1 </a:t>
                      </a:r>
                      <a:r>
                        <a:rPr lang="en-US" sz="1400" u="none" cap="none" strike="noStrike">
                          <a:solidFill>
                            <a:schemeClr val="dk1"/>
                          </a:solidFill>
                          <a:latin typeface="Arial"/>
                          <a:ea typeface="Arial"/>
                          <a:cs typeface="Arial"/>
                          <a:sym typeface="Arial"/>
                        </a:rPr>
                        <a:t>serves as a foundation for the evaluation process and focuses on planning and preparation. It involves understanding the purpose, audience and the available resources for evaluation, and outlining the intended impact or change the intervention aims to achieve. </a:t>
                      </a:r>
                      <a:endParaRPr/>
                    </a:p>
                  </a:txBody>
                  <a:tcPr marT="45725" marB="45725" marR="91450" marL="91450" anchor="ctr">
                    <a:solidFill>
                      <a:srgbClr val="E4CDEB"/>
                    </a:solidFill>
                  </a:tcPr>
                </a:tc>
              </a:tr>
              <a:tr h="1240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dk1"/>
                          </a:solidFill>
                          <a:latin typeface="Arial"/>
                          <a:ea typeface="Arial"/>
                          <a:cs typeface="Arial"/>
                          <a:sym typeface="Arial"/>
                        </a:rPr>
                        <a:t>Stage 2 </a:t>
                      </a:r>
                      <a:r>
                        <a:rPr lang="en-US" sz="1400" u="none" cap="none" strike="noStrike">
                          <a:solidFill>
                            <a:schemeClr val="dk1"/>
                          </a:solidFill>
                          <a:latin typeface="Arial"/>
                          <a:ea typeface="Arial"/>
                          <a:cs typeface="Arial"/>
                          <a:sym typeface="Arial"/>
                        </a:rPr>
                        <a:t>involves making critical decisions on the evaluation design and methodology.  This includes selecting appropriate indicators for measurement and data sources. The design is chosen based on the purpose, resources and time available, and the support needs are assessed for the chosen design and project type. </a:t>
                      </a:r>
                      <a:endParaRPr/>
                    </a:p>
                  </a:txBody>
                  <a:tcPr marT="45725" marB="45725" marR="91450" marL="91450" anchor="ctr">
                    <a:solidFill>
                      <a:srgbClr val="FCCCDA"/>
                    </a:solidFill>
                  </a:tcPr>
                </a:tc>
              </a:tr>
              <a:tr h="1240975">
                <a:tc>
                  <a:txBody>
                    <a:bodyPr/>
                    <a:lstStyle/>
                    <a:p>
                      <a:pPr indent="0" lvl="0" marL="0" marR="0" rtl="0" algn="l">
                        <a:lnSpc>
                          <a:spcPct val="100000"/>
                        </a:lnSpc>
                        <a:spcBef>
                          <a:spcPts val="0"/>
                        </a:spcBef>
                        <a:spcAft>
                          <a:spcPts val="0"/>
                        </a:spcAft>
                        <a:buClr>
                          <a:schemeClr val="dk1"/>
                        </a:buClr>
                        <a:buSzPts val="1400"/>
                        <a:buFont typeface="Arial"/>
                        <a:buNone/>
                      </a:pPr>
                      <a:r>
                        <a:rPr b="1" lang="en-US" sz="1400" u="none" cap="none" strike="noStrike">
                          <a:solidFill>
                            <a:schemeClr val="dk1"/>
                          </a:solidFill>
                          <a:latin typeface="Arial"/>
                          <a:ea typeface="Arial"/>
                          <a:cs typeface="Arial"/>
                          <a:sym typeface="Arial"/>
                        </a:rPr>
                        <a:t>Stage 3 </a:t>
                      </a:r>
                      <a:r>
                        <a:rPr b="0" lang="en-US" sz="1400" u="none" cap="none" strike="noStrike">
                          <a:solidFill>
                            <a:schemeClr val="dk1"/>
                          </a:solidFill>
                          <a:latin typeface="Arial"/>
                          <a:ea typeface="Arial"/>
                          <a:cs typeface="Arial"/>
                          <a:sym typeface="Arial"/>
                        </a:rPr>
                        <a:t>focuses on executing the data collection plan and analyzing the gathered data. This involves planning and testing the data collection process and data collection tools needed. Data analysis methods, responsibilities, frequency and time frames are established.</a:t>
                      </a:r>
                      <a:endParaRPr b="1" sz="1400" u="none" cap="none" strike="noStrike">
                        <a:solidFill>
                          <a:schemeClr val="dk1"/>
                        </a:solidFill>
                        <a:latin typeface="Arial"/>
                        <a:ea typeface="Arial"/>
                        <a:cs typeface="Arial"/>
                        <a:sym typeface="Arial"/>
                      </a:endParaRPr>
                    </a:p>
                  </a:txBody>
                  <a:tcPr marT="45725" marB="45725" marR="91450" marL="91450" anchor="ctr">
                    <a:solidFill>
                      <a:srgbClr val="D9EEF7"/>
                    </a:solidFill>
                  </a:tcPr>
                </a:tc>
              </a:tr>
              <a:tr h="987725">
                <a:tc>
                  <a:txBody>
                    <a:bodyPr/>
                    <a:lstStyle/>
                    <a:p>
                      <a:pPr indent="0" lvl="0" marL="0" marR="0" rtl="0" algn="l">
                        <a:lnSpc>
                          <a:spcPct val="100000"/>
                        </a:lnSpc>
                        <a:spcBef>
                          <a:spcPts val="0"/>
                        </a:spcBef>
                        <a:spcAft>
                          <a:spcPts val="0"/>
                        </a:spcAft>
                        <a:buClr>
                          <a:schemeClr val="dk1"/>
                        </a:buClr>
                        <a:buSzPts val="1400"/>
                        <a:buFont typeface="Arial"/>
                        <a:buNone/>
                      </a:pPr>
                      <a:r>
                        <a:rPr b="1" lang="en-US" sz="1400" u="none" cap="none" strike="noStrike">
                          <a:solidFill>
                            <a:schemeClr val="dk1"/>
                          </a:solidFill>
                          <a:latin typeface="Arial"/>
                          <a:ea typeface="Arial"/>
                          <a:cs typeface="Arial"/>
                          <a:sym typeface="Arial"/>
                        </a:rPr>
                        <a:t>Stage 4 </a:t>
                      </a:r>
                      <a:r>
                        <a:rPr lang="en-US" sz="1400" u="none" cap="none" strike="noStrike">
                          <a:solidFill>
                            <a:schemeClr val="dk1"/>
                          </a:solidFill>
                          <a:latin typeface="Arial"/>
                          <a:ea typeface="Arial"/>
                          <a:cs typeface="Arial"/>
                          <a:sym typeface="Arial"/>
                        </a:rPr>
                        <a:t>entails summarizing and sharing key findings effectively to the intended audiences, and with stakeholders to inform decision-making on sustaining the change. </a:t>
                      </a:r>
                      <a:endParaRPr/>
                    </a:p>
                  </a:txBody>
                  <a:tcPr marT="45725" marB="45725" marR="91450" marL="91450" anchor="ctr">
                    <a:solidFill>
                      <a:srgbClr val="FFF2CC"/>
                    </a:solidFill>
                  </a:tcPr>
                </a:tc>
              </a:tr>
            </a:tbl>
          </a:graphicData>
        </a:graphic>
      </p:graphicFrame>
      <p:sp>
        <p:nvSpPr>
          <p:cNvPr id="370" name="Google Shape;370;p3"/>
          <p:cNvSpPr txBox="1"/>
          <p:nvPr/>
        </p:nvSpPr>
        <p:spPr>
          <a:xfrm>
            <a:off x="6392994" y="901808"/>
            <a:ext cx="378519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Description of each stage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
          <p:cNvSpPr/>
          <p:nvPr/>
        </p:nvSpPr>
        <p:spPr>
          <a:xfrm>
            <a:off x="3710866" y="1237110"/>
            <a:ext cx="8238604" cy="1005837"/>
          </a:xfrm>
          <a:prstGeom prst="roundRect">
            <a:avLst>
              <a:gd fmla="val 16667" name="adj"/>
            </a:avLst>
          </a:prstGeom>
          <a:solidFill>
            <a:srgbClr val="E4CDEB"/>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252000" marR="0" rtl="0" algn="l">
              <a:lnSpc>
                <a:spcPct val="100000"/>
              </a:lnSpc>
              <a:spcBef>
                <a:spcPts val="0"/>
              </a:spcBef>
              <a:spcAft>
                <a:spcPts val="0"/>
              </a:spcAft>
              <a:buClr>
                <a:srgbClr val="000000"/>
              </a:buClr>
              <a:buSzPts val="1400"/>
              <a:buFont typeface="Arial"/>
              <a:buNone/>
            </a:pPr>
            <a:r>
              <a:rPr lang="en-US" sz="1400">
                <a:solidFill>
                  <a:schemeClr val="dk1"/>
                </a:solidFill>
                <a:latin typeface="Arial"/>
                <a:ea typeface="Arial"/>
                <a:cs typeface="Arial"/>
                <a:sym typeface="Arial"/>
              </a:rPr>
              <a:t>This</a:t>
            </a:r>
            <a:r>
              <a:rPr lang="en-US" sz="1400" u="none" strike="noStrike">
                <a:solidFill>
                  <a:schemeClr val="dk1"/>
                </a:solidFill>
                <a:latin typeface="Arial"/>
                <a:ea typeface="Arial"/>
                <a:cs typeface="Arial"/>
                <a:sym typeface="Arial"/>
              </a:rPr>
              <a:t> stage serves as a foundation for the evaluation process and focuses on planning and preparation. It involves understanding the purpose, audience and the available resources for evaluation, and outlining the intended impact or change the intervention aims to achieve. </a:t>
            </a:r>
            <a:endParaRPr/>
          </a:p>
        </p:txBody>
      </p:sp>
      <p:sp>
        <p:nvSpPr>
          <p:cNvPr id="376" name="Google Shape;376;p4"/>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Stage 1</a:t>
            </a:r>
            <a:endParaRPr/>
          </a:p>
        </p:txBody>
      </p:sp>
      <p:sp>
        <p:nvSpPr>
          <p:cNvPr id="377" name="Google Shape;377;p4"/>
          <p:cNvSpPr/>
          <p:nvPr/>
        </p:nvSpPr>
        <p:spPr>
          <a:xfrm>
            <a:off x="1472578" y="1237110"/>
            <a:ext cx="2489822" cy="1005837"/>
          </a:xfrm>
          <a:prstGeom prst="roundRect">
            <a:avLst>
              <a:gd fmla="val 16667" name="adj"/>
            </a:avLst>
          </a:prstGeom>
          <a:solidFill>
            <a:srgbClr val="853E9A"/>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1</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Describe evaluation purpose</a:t>
            </a:r>
            <a:endParaRPr/>
          </a:p>
        </p:txBody>
      </p:sp>
      <p:pic>
        <p:nvPicPr>
          <p:cNvPr descr="Badge New with solid fill" id="378" name="Google Shape;378;p4"/>
          <p:cNvPicPr preferRelativeResize="0"/>
          <p:nvPr/>
        </p:nvPicPr>
        <p:blipFill rotWithShape="1">
          <a:blip r:embed="rId3">
            <a:alphaModFix/>
          </a:blip>
          <a:srcRect b="0" l="0" r="0" t="0"/>
          <a:stretch/>
        </p:blipFill>
        <p:spPr>
          <a:xfrm>
            <a:off x="397989" y="1254468"/>
            <a:ext cx="914400" cy="914400"/>
          </a:xfrm>
          <a:prstGeom prst="rect">
            <a:avLst/>
          </a:prstGeom>
          <a:noFill/>
          <a:ln>
            <a:noFill/>
          </a:ln>
        </p:spPr>
      </p:pic>
      <p:sp>
        <p:nvSpPr>
          <p:cNvPr id="379" name="Google Shape;379;p4"/>
          <p:cNvSpPr/>
          <p:nvPr/>
        </p:nvSpPr>
        <p:spPr>
          <a:xfrm>
            <a:off x="5204128" y="2945390"/>
            <a:ext cx="3400601" cy="2960110"/>
          </a:xfrm>
          <a:prstGeom prst="rect">
            <a:avLst/>
          </a:prstGeom>
          <a:solidFill>
            <a:srgbClr val="E4CDEB"/>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Plan evaluation</a:t>
            </a:r>
            <a:endParaRPr sz="14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Understand purpose, audience and resource/time available</a:t>
            </a:r>
            <a:endParaRPr/>
          </a:p>
          <a:p>
            <a:pPr indent="-171450" lvl="0" marL="171450" marR="0" rtl="0" algn="l">
              <a:lnSpc>
                <a:spcPct val="100000"/>
              </a:lnSpc>
              <a:spcBef>
                <a:spcPts val="0"/>
              </a:spcBef>
              <a:spcAft>
                <a:spcPts val="0"/>
              </a:spcAft>
              <a:buClr>
                <a:srgbClr val="000000"/>
              </a:buClr>
              <a:buSzPts val="1400"/>
              <a:buFont typeface="Arial"/>
              <a:buChar char="•"/>
            </a:pPr>
            <a:r>
              <a:rPr b="0" lang="en-US" sz="1400" u="none" strike="noStrike">
                <a:solidFill>
                  <a:schemeClr val="dk1"/>
                </a:solidFill>
                <a:latin typeface="Arial"/>
                <a:ea typeface="Arial"/>
                <a:cs typeface="Arial"/>
                <a:sym typeface="Arial"/>
              </a:rPr>
              <a:t>Conduct stakeholder mapping and engage stakeholders in defining purpose – e.g. inviting stakeholders to co-create logic model</a:t>
            </a:r>
            <a:endParaRPr b="0" sz="14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Describe intervention and its intended impact – e.g. creating a logic model or theory of change to articulate how the planned intervention / activities will lead to desired outcomes</a:t>
            </a:r>
            <a:endParaRPr/>
          </a:p>
        </p:txBody>
      </p:sp>
      <p:sp>
        <p:nvSpPr>
          <p:cNvPr id="380" name="Google Shape;380;p4"/>
          <p:cNvSpPr txBox="1"/>
          <p:nvPr/>
        </p:nvSpPr>
        <p:spPr>
          <a:xfrm>
            <a:off x="5352032" y="2360616"/>
            <a:ext cx="303449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activities you’ll do during this stage</a:t>
            </a:r>
            <a:endParaRPr/>
          </a:p>
        </p:txBody>
      </p:sp>
      <p:sp>
        <p:nvSpPr>
          <p:cNvPr id="381" name="Google Shape;381;p4"/>
          <p:cNvSpPr txBox="1"/>
          <p:nvPr/>
        </p:nvSpPr>
        <p:spPr>
          <a:xfrm>
            <a:off x="1086354" y="2360616"/>
            <a:ext cx="312272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questions you might ask during this stage</a:t>
            </a:r>
            <a:endParaRPr/>
          </a:p>
        </p:txBody>
      </p:sp>
      <p:sp>
        <p:nvSpPr>
          <p:cNvPr id="382" name="Google Shape;382;p4"/>
          <p:cNvSpPr/>
          <p:nvPr/>
        </p:nvSpPr>
        <p:spPr>
          <a:xfrm>
            <a:off x="377969" y="2945391"/>
            <a:ext cx="4515909" cy="2960110"/>
          </a:xfrm>
          <a:prstGeom prst="rect">
            <a:avLst/>
          </a:prstGeom>
          <a:solidFill>
            <a:srgbClr val="E4CDEB"/>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Who commissioned this evaluation? Who is the key audience?</a:t>
            </a:r>
            <a:endParaRPr/>
          </a:p>
          <a:p>
            <a:pPr indent="-171450" lvl="0" marL="171450" marR="0" rtl="0" algn="l">
              <a:lnSpc>
                <a:spcPct val="100000"/>
              </a:lnSpc>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Do all stakeholders have the same understanding of the purpose of this service and intended impacts?</a:t>
            </a:r>
            <a:endParaRPr sz="1400" u="none" strike="noStrike">
              <a:solidFill>
                <a:schemeClr val="dk1"/>
              </a:solidFill>
              <a:latin typeface="Arial"/>
              <a:ea typeface="Arial"/>
              <a:cs typeface="Arial"/>
              <a:sym typeface="Arial"/>
            </a:endParaRPr>
          </a:p>
          <a:p>
            <a:pPr indent="-171450" lvl="0" marL="171450" marR="0" rtl="0" algn="l">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Who is the target population receiving the intervention?</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intervention is being evaluated?</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Is there a comparator or control group?</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is the intended impact or outcomes of this work?</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resource / time do I have to do this evaluation?</a:t>
            </a:r>
            <a:endParaRPr/>
          </a:p>
        </p:txBody>
      </p:sp>
      <p:sp>
        <p:nvSpPr>
          <p:cNvPr id="383" name="Google Shape;383;p4"/>
          <p:cNvSpPr txBox="1"/>
          <p:nvPr/>
        </p:nvSpPr>
        <p:spPr>
          <a:xfrm>
            <a:off x="8878000" y="2360616"/>
            <a:ext cx="30037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tools and templates that will support this stage</a:t>
            </a:r>
            <a:endParaRPr/>
          </a:p>
        </p:txBody>
      </p:sp>
      <p:sp>
        <p:nvSpPr>
          <p:cNvPr id="384" name="Google Shape;384;p4"/>
          <p:cNvSpPr/>
          <p:nvPr/>
        </p:nvSpPr>
        <p:spPr>
          <a:xfrm>
            <a:off x="8914979" y="2945390"/>
            <a:ext cx="3034491" cy="2960110"/>
          </a:xfrm>
          <a:prstGeom prst="rect">
            <a:avLst/>
          </a:prstGeom>
          <a:solidFill>
            <a:srgbClr val="E4CDEB"/>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4">
                  <a:extLst>
                    <a:ext uri="{A12FA001-AC4F-418D-AE19-62706E023703}">
                      <ahyp:hlinkClr val="tx"/>
                    </a:ext>
                  </a:extLst>
                </a:hlinkClick>
              </a:rPr>
              <a:t>Better Evaluation</a:t>
            </a:r>
            <a:r>
              <a:rPr lang="en-US" sz="1400">
                <a:solidFill>
                  <a:schemeClr val="dk1"/>
                </a:solidFill>
                <a:latin typeface="Arial"/>
                <a:ea typeface="Arial"/>
                <a:cs typeface="Arial"/>
                <a:sym typeface="Arial"/>
              </a:rPr>
              <a:t> can help you to identify primary users and evaluation aims, and determine resources</a:t>
            </a:r>
            <a:endParaRPr/>
          </a:p>
          <a:p>
            <a:pPr indent="-171450" lvl="0" marL="171450" marR="0" rtl="0" algn="l">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5">
                  <a:extLst>
                    <a:ext uri="{A12FA001-AC4F-418D-AE19-62706E023703}">
                      <ahyp:hlinkClr val="tx"/>
                    </a:ext>
                  </a:extLst>
                </a:hlinkClick>
              </a:rPr>
              <a:t>NHS evaluation toolkits</a:t>
            </a:r>
            <a:r>
              <a:rPr lang="en-US" sz="1400">
                <a:solidFill>
                  <a:schemeClr val="dk1"/>
                </a:solidFill>
                <a:latin typeface="Arial"/>
                <a:ea typeface="Arial"/>
                <a:cs typeface="Arial"/>
                <a:sym typeface="Arial"/>
              </a:rPr>
              <a:t> supports in stakeholder mapping</a:t>
            </a:r>
            <a:endParaRPr/>
          </a:p>
          <a:p>
            <a:pPr indent="-171450" lvl="0" marL="171450" marR="0" rtl="0" algn="l">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A </a:t>
            </a:r>
            <a:r>
              <a:rPr lang="en-US" sz="1400" u="sng">
                <a:solidFill>
                  <a:schemeClr val="dk1"/>
                </a:solidFill>
                <a:latin typeface="Arial"/>
                <a:ea typeface="Arial"/>
                <a:cs typeface="Arial"/>
                <a:sym typeface="Arial"/>
                <a:hlinkClick r:id="rId6">
                  <a:extLst>
                    <a:ext uri="{A12FA001-AC4F-418D-AE19-62706E023703}">
                      <ahyp:hlinkClr val="tx"/>
                    </a:ext>
                  </a:extLst>
                </a:hlinkClick>
              </a:rPr>
              <a:t>logic model template</a:t>
            </a:r>
            <a:r>
              <a:rPr lang="en-US" sz="1400">
                <a:solidFill>
                  <a:schemeClr val="dk1"/>
                </a:solidFill>
                <a:latin typeface="Arial"/>
                <a:ea typeface="Arial"/>
                <a:cs typeface="Arial"/>
                <a:sym typeface="Arial"/>
              </a:rPr>
              <a:t> you can download and fill in</a:t>
            </a:r>
            <a:endParaRPr/>
          </a:p>
          <a:p>
            <a:pPr indent="-171450" lvl="0" marL="171450" marR="0" rtl="0" algn="l">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A guide to using </a:t>
            </a:r>
            <a:r>
              <a:rPr lang="en-US" sz="1400" u="sng">
                <a:solidFill>
                  <a:schemeClr val="dk1"/>
                </a:solidFill>
                <a:latin typeface="Arial"/>
                <a:ea typeface="Arial"/>
                <a:cs typeface="Arial"/>
                <a:sym typeface="Arial"/>
                <a:hlinkClick r:id="rId7">
                  <a:extLst>
                    <a:ext uri="{A12FA001-AC4F-418D-AE19-62706E023703}">
                      <ahyp:hlinkClr val="tx"/>
                    </a:ext>
                  </a:extLst>
                </a:hlinkClick>
              </a:rPr>
              <a:t>theory of change</a:t>
            </a:r>
            <a:r>
              <a:rPr lang="en-US" sz="1400">
                <a:solidFill>
                  <a:schemeClr val="dk1"/>
                </a:solidFill>
                <a:latin typeface="Arial"/>
                <a:ea typeface="Arial"/>
                <a:cs typeface="Arial"/>
                <a:sym typeface="Arial"/>
              </a:rPr>
              <a:t> in your evaluation</a:t>
            </a:r>
            <a:endParaRPr/>
          </a:p>
          <a:p>
            <a:pPr indent="-171450" lvl="0" marL="171450" marR="0" rtl="0" algn="l">
              <a:spcBef>
                <a:spcPts val="0"/>
              </a:spcBef>
              <a:spcAft>
                <a:spcPts val="0"/>
              </a:spcAft>
              <a:buClr>
                <a:srgbClr val="000000"/>
              </a:buClr>
              <a:buSzPts val="1400"/>
              <a:buFont typeface="Arial"/>
              <a:buChar char="•"/>
            </a:pPr>
            <a:r>
              <a:rPr lang="en-US" sz="1400">
                <a:solidFill>
                  <a:schemeClr val="dk1"/>
                </a:solidFill>
                <a:latin typeface="Arial"/>
                <a:ea typeface="Arial"/>
                <a:cs typeface="Arial"/>
                <a:sym typeface="Arial"/>
              </a:rPr>
              <a:t>WHO has a </a:t>
            </a:r>
            <a:r>
              <a:rPr lang="en-US" sz="1400" u="sng">
                <a:solidFill>
                  <a:schemeClr val="dk1"/>
                </a:solidFill>
                <a:latin typeface="Arial"/>
                <a:ea typeface="Arial"/>
                <a:cs typeface="Arial"/>
                <a:sym typeface="Arial"/>
                <a:hlinkClick r:id="rId8">
                  <a:extLst>
                    <a:ext uri="{A12FA001-AC4F-418D-AE19-62706E023703}">
                      <ahyp:hlinkClr val="tx"/>
                    </a:ext>
                  </a:extLst>
                </a:hlinkClick>
              </a:rPr>
              <a:t>practical guide</a:t>
            </a:r>
            <a:r>
              <a:rPr lang="en-US" sz="1400">
                <a:solidFill>
                  <a:schemeClr val="dk1"/>
                </a:solidFill>
                <a:latin typeface="Arial"/>
                <a:ea typeface="Arial"/>
                <a:cs typeface="Arial"/>
                <a:sym typeface="Arial"/>
              </a:rPr>
              <a:t> for monitoring and evaluation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
          <p:cNvSpPr/>
          <p:nvPr/>
        </p:nvSpPr>
        <p:spPr>
          <a:xfrm>
            <a:off x="3710866" y="1237110"/>
            <a:ext cx="8238604" cy="1005837"/>
          </a:xfrm>
          <a:prstGeom prst="roundRect">
            <a:avLst>
              <a:gd fmla="val 16667" name="adj"/>
            </a:avLst>
          </a:prstGeom>
          <a:solidFill>
            <a:srgbClr val="FCCCDA"/>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252000" marR="0" rtl="0" algn="l">
              <a:spcBef>
                <a:spcPts val="0"/>
              </a:spcBef>
              <a:spcAft>
                <a:spcPts val="0"/>
              </a:spcAft>
              <a:buNone/>
            </a:pPr>
            <a:r>
              <a:rPr lang="en-US" sz="1400">
                <a:solidFill>
                  <a:schemeClr val="dk1"/>
                </a:solidFill>
                <a:latin typeface="Arial"/>
                <a:ea typeface="Arial"/>
                <a:cs typeface="Arial"/>
                <a:sym typeface="Arial"/>
              </a:rPr>
              <a:t>This</a:t>
            </a:r>
            <a:r>
              <a:rPr b="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involves making critical decisions on the evaluation design and methodology. This includes selecting appropriate indicators for measurement and data sources. The design is chosen based on the purpose, resources and time available, and the support needs are assessed for the chosen design and project type. </a:t>
            </a:r>
            <a:endParaRPr/>
          </a:p>
        </p:txBody>
      </p:sp>
      <p:sp>
        <p:nvSpPr>
          <p:cNvPr id="390" name="Google Shape;390;p5"/>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Stage 2</a:t>
            </a:r>
            <a:endParaRPr/>
          </a:p>
        </p:txBody>
      </p:sp>
      <p:sp>
        <p:nvSpPr>
          <p:cNvPr id="391" name="Google Shape;391;p5"/>
          <p:cNvSpPr/>
          <p:nvPr/>
        </p:nvSpPr>
        <p:spPr>
          <a:xfrm>
            <a:off x="1472578" y="1237110"/>
            <a:ext cx="2489822" cy="1005837"/>
          </a:xfrm>
          <a:prstGeom prst="roundRect">
            <a:avLst>
              <a:gd fmla="val 16667" name="adj"/>
            </a:avLst>
          </a:prstGeom>
          <a:solidFill>
            <a:srgbClr val="F24678"/>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2</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Design evaluation and data collection</a:t>
            </a:r>
            <a:endParaRPr sz="1400">
              <a:solidFill>
                <a:schemeClr val="lt1"/>
              </a:solidFill>
              <a:latin typeface="Arial"/>
              <a:ea typeface="Arial"/>
              <a:cs typeface="Arial"/>
              <a:sym typeface="Arial"/>
            </a:endParaRPr>
          </a:p>
        </p:txBody>
      </p:sp>
      <p:sp>
        <p:nvSpPr>
          <p:cNvPr id="392" name="Google Shape;392;p5"/>
          <p:cNvSpPr/>
          <p:nvPr/>
        </p:nvSpPr>
        <p:spPr>
          <a:xfrm>
            <a:off x="5204128" y="2945390"/>
            <a:ext cx="3400601" cy="2960110"/>
          </a:xfrm>
          <a:prstGeom prst="rect">
            <a:avLst/>
          </a:prstGeom>
          <a:solidFill>
            <a:srgbClr val="FCCCDA"/>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Decide appropriate evaluation design and methodology</a:t>
            </a:r>
            <a:endParaRPr sz="14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Decide outcomes/indicators to measure</a:t>
            </a:r>
            <a:endParaRPr sz="14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Consider information governance and data sharing</a:t>
            </a:r>
            <a:endParaRPr sz="14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Identify where data needs to be obtained from (new vs existing)</a:t>
            </a:r>
            <a:endParaRPr sz="1400">
              <a:solidFill>
                <a:schemeClr val="dk1"/>
              </a:solidFill>
              <a:latin typeface="Arial"/>
              <a:ea typeface="Arial"/>
              <a:cs typeface="Arial"/>
              <a:sym typeface="Arial"/>
            </a:endParaRPr>
          </a:p>
        </p:txBody>
      </p:sp>
      <p:sp>
        <p:nvSpPr>
          <p:cNvPr id="393" name="Google Shape;393;p5"/>
          <p:cNvSpPr txBox="1"/>
          <p:nvPr/>
        </p:nvSpPr>
        <p:spPr>
          <a:xfrm>
            <a:off x="5352032" y="2360616"/>
            <a:ext cx="303449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activities you’ll do during this stage</a:t>
            </a:r>
            <a:endParaRPr/>
          </a:p>
        </p:txBody>
      </p:sp>
      <p:sp>
        <p:nvSpPr>
          <p:cNvPr id="394" name="Google Shape;394;p5"/>
          <p:cNvSpPr txBox="1"/>
          <p:nvPr/>
        </p:nvSpPr>
        <p:spPr>
          <a:xfrm>
            <a:off x="1086354" y="2360616"/>
            <a:ext cx="312272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questions you might ask during this stage</a:t>
            </a:r>
            <a:endParaRPr/>
          </a:p>
        </p:txBody>
      </p:sp>
      <p:sp>
        <p:nvSpPr>
          <p:cNvPr id="395" name="Google Shape;395;p5"/>
          <p:cNvSpPr/>
          <p:nvPr/>
        </p:nvSpPr>
        <p:spPr>
          <a:xfrm>
            <a:off x="377969" y="2945391"/>
            <a:ext cx="4515909" cy="2960110"/>
          </a:xfrm>
          <a:prstGeom prst="rect">
            <a:avLst/>
          </a:prstGeom>
          <a:solidFill>
            <a:srgbClr val="FCCCDA"/>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evaluation designs could I use given my purpose and resource/time constraints?</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Given the options for evaluation design and project size/type, what support do I need (if any)? Can I do this myself or do I need additional training and advice?</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specific measures will I track? Will I collect qualitative data, quantitative data, or both?</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What data sources should I use? Does data already exist (e.g. in routinely collected data sources), or do I need to collect new data?</a:t>
            </a:r>
            <a:endParaRPr/>
          </a:p>
          <a:p>
            <a:pPr indent="-171450" lvl="0" marL="171450" marR="0" rtl="0" algn="l">
              <a:lnSpc>
                <a:spcPct val="100000"/>
              </a:lnSpc>
              <a:spcBef>
                <a:spcPts val="0"/>
              </a:spcBef>
              <a:spcAft>
                <a:spcPts val="0"/>
              </a:spcAft>
              <a:buClr>
                <a:srgbClr val="000000"/>
              </a:buClr>
              <a:buSzPts val="1400"/>
              <a:buFont typeface="Arial"/>
              <a:buChar char="•"/>
            </a:pPr>
            <a:r>
              <a:rPr lang="en-US" sz="1400" u="none" strike="noStrike">
                <a:solidFill>
                  <a:schemeClr val="dk1"/>
                </a:solidFill>
                <a:latin typeface="Arial"/>
                <a:ea typeface="Arial"/>
                <a:cs typeface="Arial"/>
                <a:sym typeface="Arial"/>
              </a:rPr>
              <a:t>How should I consider information governance, ethics and impact on inequalities?</a:t>
            </a:r>
            <a:endParaRPr/>
          </a:p>
        </p:txBody>
      </p:sp>
      <p:sp>
        <p:nvSpPr>
          <p:cNvPr id="396" name="Google Shape;396;p5"/>
          <p:cNvSpPr txBox="1"/>
          <p:nvPr/>
        </p:nvSpPr>
        <p:spPr>
          <a:xfrm>
            <a:off x="8878000" y="2360616"/>
            <a:ext cx="30037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tools and templates that will support this stage</a:t>
            </a:r>
            <a:endParaRPr/>
          </a:p>
        </p:txBody>
      </p:sp>
      <p:sp>
        <p:nvSpPr>
          <p:cNvPr id="397" name="Google Shape;397;p5"/>
          <p:cNvSpPr/>
          <p:nvPr/>
        </p:nvSpPr>
        <p:spPr>
          <a:xfrm>
            <a:off x="8914979" y="2945390"/>
            <a:ext cx="3034491" cy="2960110"/>
          </a:xfrm>
          <a:prstGeom prst="rect">
            <a:avLst/>
          </a:prstGeom>
          <a:solidFill>
            <a:srgbClr val="FCCCDA"/>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3">
                  <a:extLst>
                    <a:ext uri="{A12FA001-AC4F-418D-AE19-62706E023703}">
                      <ahyp:hlinkClr val="tx"/>
                    </a:ext>
                  </a:extLst>
                </a:hlinkClick>
              </a:rPr>
              <a:t>IHI PDSA cycle tool</a:t>
            </a:r>
            <a:r>
              <a:rPr lang="en-US" sz="1400">
                <a:solidFill>
                  <a:schemeClr val="dk1"/>
                </a:solidFill>
                <a:latin typeface="Arial"/>
                <a:ea typeface="Arial"/>
                <a:cs typeface="Arial"/>
                <a:sym typeface="Arial"/>
              </a:rPr>
              <a:t> for quality improvement projects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4">
                  <a:extLst>
                    <a:ext uri="{A12FA001-AC4F-418D-AE19-62706E023703}">
                      <ahyp:hlinkClr val="tx"/>
                    </a:ext>
                  </a:extLst>
                </a:hlinkClick>
              </a:rPr>
              <a:t>NHS Measurement Improvement</a:t>
            </a:r>
            <a:r>
              <a:rPr lang="en-US" sz="1400">
                <a:solidFill>
                  <a:schemeClr val="dk1"/>
                </a:solidFill>
                <a:latin typeface="Arial"/>
                <a:ea typeface="Arial"/>
                <a:cs typeface="Arial"/>
                <a:sym typeface="Arial"/>
              </a:rPr>
              <a:t> guide offers 7-step measurement plan, with driver diagram guidance</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5">
                  <a:extLst>
                    <a:ext uri="{A12FA001-AC4F-418D-AE19-62706E023703}">
                      <ahyp:hlinkClr val="tx"/>
                    </a:ext>
                  </a:extLst>
                </a:hlinkClick>
              </a:rPr>
              <a:t>Real World Evaluation Guide</a:t>
            </a:r>
            <a:r>
              <a:rPr lang="en-US" sz="1400">
                <a:solidFill>
                  <a:schemeClr val="dk1"/>
                </a:solidFill>
                <a:latin typeface="Arial"/>
                <a:ea typeface="Arial"/>
                <a:cs typeface="Arial"/>
                <a:sym typeface="Arial"/>
              </a:rPr>
              <a:t> has a list of data governance agreements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6">
                  <a:extLst>
                    <a:ext uri="{A12FA001-AC4F-418D-AE19-62706E023703}">
                      <ahyp:hlinkClr val="tx"/>
                    </a:ext>
                  </a:extLst>
                </a:hlinkClick>
              </a:rPr>
              <a:t>NHS evaluation toolkit</a:t>
            </a:r>
            <a:r>
              <a:rPr lang="en-US" sz="1400">
                <a:solidFill>
                  <a:schemeClr val="dk1"/>
                </a:solidFill>
                <a:latin typeface="Arial"/>
                <a:ea typeface="Arial"/>
                <a:cs typeface="Arial"/>
                <a:sym typeface="Arial"/>
              </a:rPr>
              <a:t> offers a data collection decision tree</a:t>
            </a:r>
            <a:endParaRPr/>
          </a:p>
        </p:txBody>
      </p:sp>
      <p:pic>
        <p:nvPicPr>
          <p:cNvPr descr="Blueprint with solid fill" id="398" name="Google Shape;398;p5"/>
          <p:cNvPicPr preferRelativeResize="0"/>
          <p:nvPr/>
        </p:nvPicPr>
        <p:blipFill rotWithShape="1">
          <a:blip r:embed="rId7">
            <a:alphaModFix/>
          </a:blip>
          <a:srcRect b="0" l="0" r="0" t="0"/>
          <a:stretch/>
        </p:blipFill>
        <p:spPr>
          <a:xfrm>
            <a:off x="409808" y="1210250"/>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
          <p:cNvSpPr/>
          <p:nvPr/>
        </p:nvSpPr>
        <p:spPr>
          <a:xfrm>
            <a:off x="3710866" y="1237110"/>
            <a:ext cx="8238604" cy="1005837"/>
          </a:xfrm>
          <a:prstGeom prst="roundRect">
            <a:avLst>
              <a:gd fmla="val 16667" name="adj"/>
            </a:avLst>
          </a:prstGeom>
          <a:solidFill>
            <a:srgbClr val="D9EEF7"/>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252000" marR="0" rtl="0" algn="l">
              <a:spcBef>
                <a:spcPts val="0"/>
              </a:spcBef>
              <a:spcAft>
                <a:spcPts val="0"/>
              </a:spcAft>
              <a:buNone/>
            </a:pPr>
            <a:r>
              <a:rPr lang="en-US" sz="1400">
                <a:solidFill>
                  <a:schemeClr val="dk1"/>
                </a:solidFill>
                <a:latin typeface="Arial"/>
                <a:ea typeface="Arial"/>
                <a:cs typeface="Arial"/>
                <a:sym typeface="Arial"/>
              </a:rPr>
              <a:t>This focuses on executing the data collection plan and analyzing the gathered data. This involves planning and testing the data collection process and data collection tools needed. Data analysis methods, responsibilities, frequency and time frames are established.</a:t>
            </a:r>
            <a:endParaRPr/>
          </a:p>
        </p:txBody>
      </p:sp>
      <p:sp>
        <p:nvSpPr>
          <p:cNvPr id="404" name="Google Shape;404;p6"/>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Stage 3</a:t>
            </a:r>
            <a:endParaRPr/>
          </a:p>
        </p:txBody>
      </p:sp>
      <p:sp>
        <p:nvSpPr>
          <p:cNvPr id="405" name="Google Shape;405;p6"/>
          <p:cNvSpPr/>
          <p:nvPr/>
        </p:nvSpPr>
        <p:spPr>
          <a:xfrm>
            <a:off x="1472578" y="1237110"/>
            <a:ext cx="2489822" cy="1005837"/>
          </a:xfrm>
          <a:prstGeom prst="roundRect">
            <a:avLst>
              <a:gd fmla="val 16667" name="adj"/>
            </a:avLst>
          </a:prstGeom>
          <a:solidFill>
            <a:srgbClr val="2A90C0"/>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3</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Collect and analyse data </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(qualitative and quantitative)</a:t>
            </a:r>
            <a:endParaRPr sz="1400">
              <a:solidFill>
                <a:schemeClr val="lt1"/>
              </a:solidFill>
              <a:latin typeface="Arial"/>
              <a:ea typeface="Arial"/>
              <a:cs typeface="Arial"/>
              <a:sym typeface="Arial"/>
            </a:endParaRPr>
          </a:p>
        </p:txBody>
      </p:sp>
      <p:sp>
        <p:nvSpPr>
          <p:cNvPr id="406" name="Google Shape;406;p6"/>
          <p:cNvSpPr/>
          <p:nvPr/>
        </p:nvSpPr>
        <p:spPr>
          <a:xfrm>
            <a:off x="5204128" y="2945390"/>
            <a:ext cx="3400601" cy="2960110"/>
          </a:xfrm>
          <a:prstGeom prst="rect">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Plan data collection, including who, when and how.</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Test and launch data collection tools</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Support data collection where needed</a:t>
            </a:r>
            <a:endParaRPr/>
          </a:p>
          <a:p>
            <a:pPr indent="-285750" lvl="0" marL="285750" marR="0" rtl="0" algn="l">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Analyse data (at the start, during project and after end as needed) </a:t>
            </a:r>
            <a:endParaRPr sz="1400">
              <a:solidFill>
                <a:schemeClr val="dk1"/>
              </a:solidFill>
              <a:latin typeface="Arial"/>
              <a:ea typeface="Arial"/>
              <a:cs typeface="Arial"/>
              <a:sym typeface="Arial"/>
            </a:endParaRPr>
          </a:p>
        </p:txBody>
      </p:sp>
      <p:sp>
        <p:nvSpPr>
          <p:cNvPr id="407" name="Google Shape;407;p6"/>
          <p:cNvSpPr txBox="1"/>
          <p:nvPr/>
        </p:nvSpPr>
        <p:spPr>
          <a:xfrm>
            <a:off x="5352032" y="2360616"/>
            <a:ext cx="303449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activities you’ll do during this stage</a:t>
            </a:r>
            <a:endParaRPr/>
          </a:p>
        </p:txBody>
      </p:sp>
      <p:sp>
        <p:nvSpPr>
          <p:cNvPr id="408" name="Google Shape;408;p6"/>
          <p:cNvSpPr txBox="1"/>
          <p:nvPr/>
        </p:nvSpPr>
        <p:spPr>
          <a:xfrm>
            <a:off x="1086354" y="2360616"/>
            <a:ext cx="312272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questions you might ask during this stage</a:t>
            </a:r>
            <a:endParaRPr/>
          </a:p>
        </p:txBody>
      </p:sp>
      <p:sp>
        <p:nvSpPr>
          <p:cNvPr id="409" name="Google Shape;409;p6"/>
          <p:cNvSpPr/>
          <p:nvPr/>
        </p:nvSpPr>
        <p:spPr>
          <a:xfrm>
            <a:off x="377969" y="2945391"/>
            <a:ext cx="4515909" cy="2960110"/>
          </a:xfrm>
          <a:prstGeom prst="rect">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Who will collect outcomes data and how often? Can I do it myself or </a:t>
            </a:r>
            <a:r>
              <a:rPr lang="en-US" sz="1400">
                <a:solidFill>
                  <a:srgbClr val="000000"/>
                </a:solidFill>
                <a:latin typeface="Arial"/>
                <a:ea typeface="Arial"/>
                <a:cs typeface="Arial"/>
                <a:sym typeface="Arial"/>
              </a:rPr>
              <a:t>do I need support from other frontline staff or business intelligence professionals?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will I collect data on costs of the service/intervention (if relevant) or on how much staff time is involved in delivering it?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Who will analyse the data and what methods will be required?</a:t>
            </a:r>
            <a:endParaRPr/>
          </a:p>
          <a:p>
            <a:pPr indent="-285750" lvl="0" marL="285750" marR="0" rtl="0" algn="l">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statistical analysis will you need?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is the time frame for the analysis? How often will you need to review the data?</a:t>
            </a:r>
            <a:endParaRPr/>
          </a:p>
        </p:txBody>
      </p:sp>
      <p:sp>
        <p:nvSpPr>
          <p:cNvPr id="410" name="Google Shape;410;p6"/>
          <p:cNvSpPr txBox="1"/>
          <p:nvPr/>
        </p:nvSpPr>
        <p:spPr>
          <a:xfrm>
            <a:off x="8878000" y="2360616"/>
            <a:ext cx="30037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tools and templates that will support this stage</a:t>
            </a:r>
            <a:endParaRPr/>
          </a:p>
        </p:txBody>
      </p:sp>
      <p:sp>
        <p:nvSpPr>
          <p:cNvPr id="411" name="Google Shape;411;p6"/>
          <p:cNvSpPr/>
          <p:nvPr/>
        </p:nvSpPr>
        <p:spPr>
          <a:xfrm>
            <a:off x="8914979" y="2945390"/>
            <a:ext cx="3034491" cy="2960110"/>
          </a:xfrm>
          <a:prstGeom prst="rect">
            <a:avLst/>
          </a:prstGeom>
          <a:solidFill>
            <a:srgbClr val="D9EEF7"/>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The </a:t>
            </a:r>
            <a:r>
              <a:rPr lang="en-US" sz="1400" u="sng">
                <a:solidFill>
                  <a:schemeClr val="dk1"/>
                </a:solidFill>
                <a:latin typeface="Arial"/>
                <a:ea typeface="Arial"/>
                <a:cs typeface="Arial"/>
                <a:sym typeface="Arial"/>
                <a:hlinkClick r:id="rId3">
                  <a:extLst>
                    <a:ext uri="{A12FA001-AC4F-418D-AE19-62706E023703}">
                      <ahyp:hlinkClr val="tx"/>
                    </a:ext>
                  </a:extLst>
                </a:hlinkClick>
              </a:rPr>
              <a:t>Helpforce Companions Evaluation Guidance</a:t>
            </a:r>
            <a:r>
              <a:rPr lang="en-US" sz="1400">
                <a:solidFill>
                  <a:schemeClr val="dk1"/>
                </a:solidFill>
                <a:latin typeface="Arial"/>
                <a:ea typeface="Arial"/>
                <a:cs typeface="Arial"/>
                <a:sym typeface="Arial"/>
              </a:rPr>
              <a:t> outlines roles for data collection</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NIHR provide a </a:t>
            </a:r>
            <a:r>
              <a:rPr lang="en-US" sz="1400" u="sng">
                <a:solidFill>
                  <a:schemeClr val="dk1"/>
                </a:solidFill>
                <a:latin typeface="Arial"/>
                <a:ea typeface="Arial"/>
                <a:cs typeface="Arial"/>
                <a:sym typeface="Arial"/>
                <a:hlinkClick r:id="rId4">
                  <a:extLst>
                    <a:ext uri="{A12FA001-AC4F-418D-AE19-62706E023703}">
                      <ahyp:hlinkClr val="tx"/>
                    </a:ext>
                  </a:extLst>
                </a:hlinkClick>
              </a:rPr>
              <a:t>cost consequence analysis guide</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5">
                  <a:extLst>
                    <a:ext uri="{A12FA001-AC4F-418D-AE19-62706E023703}">
                      <ahyp:hlinkClr val="tx"/>
                    </a:ext>
                  </a:extLst>
                </a:hlinkClick>
              </a:rPr>
              <a:t>Better Evaluation</a:t>
            </a:r>
            <a:r>
              <a:rPr lang="en-US" sz="1400">
                <a:solidFill>
                  <a:schemeClr val="dk1"/>
                </a:solidFill>
                <a:latin typeface="Arial"/>
                <a:ea typeface="Arial"/>
                <a:cs typeface="Arial"/>
                <a:sym typeface="Arial"/>
              </a:rPr>
              <a:t> have a page on data collection</a:t>
            </a:r>
            <a:endParaRPr/>
          </a:p>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6">
                  <a:extLst>
                    <a:ext uri="{A12FA001-AC4F-418D-AE19-62706E023703}">
                      <ahyp:hlinkClr val="tx"/>
                    </a:ext>
                  </a:extLst>
                </a:hlinkClick>
              </a:rPr>
              <a:t>SPC Chart Template</a:t>
            </a:r>
            <a:r>
              <a:rPr lang="en-US" sz="1400">
                <a:solidFill>
                  <a:schemeClr val="dk1"/>
                </a:solidFill>
                <a:latin typeface="Arial"/>
                <a:ea typeface="Arial"/>
                <a:cs typeface="Arial"/>
                <a:sym typeface="Arial"/>
              </a:rPr>
              <a:t> to analyse data over time </a:t>
            </a:r>
            <a:endParaRPr/>
          </a:p>
        </p:txBody>
      </p:sp>
      <p:pic>
        <p:nvPicPr>
          <p:cNvPr descr="Statistics with solid fill" id="412" name="Google Shape;412;p6"/>
          <p:cNvPicPr preferRelativeResize="0"/>
          <p:nvPr/>
        </p:nvPicPr>
        <p:blipFill rotWithShape="1">
          <a:blip r:embed="rId7">
            <a:alphaModFix/>
          </a:blip>
          <a:srcRect b="0" l="0" r="0" t="0"/>
          <a:stretch/>
        </p:blipFill>
        <p:spPr>
          <a:xfrm>
            <a:off x="303755" y="1232505"/>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
          <p:cNvSpPr/>
          <p:nvPr/>
        </p:nvSpPr>
        <p:spPr>
          <a:xfrm>
            <a:off x="3710866" y="1237110"/>
            <a:ext cx="8238604" cy="1005837"/>
          </a:xfrm>
          <a:prstGeom prst="roundRect">
            <a:avLst>
              <a:gd fmla="val 16667" name="adj"/>
            </a:avLst>
          </a:prstGeom>
          <a:solidFill>
            <a:srgbClr val="FFF2CC"/>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252000" marR="0" rtl="0" algn="l">
              <a:spcBef>
                <a:spcPts val="0"/>
              </a:spcBef>
              <a:spcAft>
                <a:spcPts val="0"/>
              </a:spcAft>
              <a:buNone/>
            </a:pPr>
            <a:r>
              <a:rPr lang="en-US" sz="1400">
                <a:solidFill>
                  <a:schemeClr val="dk1"/>
                </a:solidFill>
                <a:latin typeface="Arial"/>
                <a:ea typeface="Arial"/>
                <a:cs typeface="Arial"/>
                <a:sym typeface="Arial"/>
              </a:rPr>
              <a:t>This entails summarizing and sharing key findings effectively to the intended audiences, and with stakeholders to inform decision-making on sustaining the change. </a:t>
            </a:r>
            <a:endParaRPr/>
          </a:p>
        </p:txBody>
      </p:sp>
      <p:sp>
        <p:nvSpPr>
          <p:cNvPr id="418" name="Google Shape;418;p7"/>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Stage 4</a:t>
            </a:r>
            <a:endParaRPr/>
          </a:p>
        </p:txBody>
      </p:sp>
      <p:sp>
        <p:nvSpPr>
          <p:cNvPr id="419" name="Google Shape;419;p7"/>
          <p:cNvSpPr/>
          <p:nvPr/>
        </p:nvSpPr>
        <p:spPr>
          <a:xfrm>
            <a:off x="1472578" y="1237110"/>
            <a:ext cx="2489822" cy="1005837"/>
          </a:xfrm>
          <a:prstGeom prst="roundRect">
            <a:avLst>
              <a:gd fmla="val 16667" name="adj"/>
            </a:avLst>
          </a:prstGeom>
          <a:solidFill>
            <a:srgbClr val="FFC000"/>
          </a:solidFill>
          <a:ln cap="flat" cmpd="sng" w="12700">
            <a:solidFill>
              <a:srgbClr val="853E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Stage 4</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Summarise and share findings</a:t>
            </a:r>
            <a:endParaRPr sz="1400">
              <a:solidFill>
                <a:schemeClr val="lt1"/>
              </a:solidFill>
              <a:latin typeface="Arial"/>
              <a:ea typeface="Arial"/>
              <a:cs typeface="Arial"/>
              <a:sym typeface="Arial"/>
            </a:endParaRPr>
          </a:p>
        </p:txBody>
      </p:sp>
      <p:sp>
        <p:nvSpPr>
          <p:cNvPr id="420" name="Google Shape;420;p7"/>
          <p:cNvSpPr/>
          <p:nvPr/>
        </p:nvSpPr>
        <p:spPr>
          <a:xfrm>
            <a:off x="5204128" y="2945390"/>
            <a:ext cx="3400601" cy="2960110"/>
          </a:xfrm>
          <a:prstGeom prst="rect">
            <a:avLst/>
          </a:prstGeom>
          <a:solidFill>
            <a:srgbClr val="FFF2CC"/>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Summarise and visualise key findings</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Share findings with relevant audience and stakeholders</a:t>
            </a:r>
            <a:endParaRPr/>
          </a:p>
          <a:p>
            <a:pPr indent="-285750" lvl="0" marL="285750" marR="0" rtl="0" algn="l">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Use findings to make decisions on sustaining the change</a:t>
            </a:r>
            <a:endParaRPr/>
          </a:p>
          <a:p>
            <a:pPr indent="-285750" lvl="0" marL="285750" marR="0" rtl="0" algn="l">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Follow-up on findings and monitor change performance</a:t>
            </a:r>
            <a:endParaRPr/>
          </a:p>
        </p:txBody>
      </p:sp>
      <p:sp>
        <p:nvSpPr>
          <p:cNvPr id="421" name="Google Shape;421;p7"/>
          <p:cNvSpPr txBox="1"/>
          <p:nvPr/>
        </p:nvSpPr>
        <p:spPr>
          <a:xfrm>
            <a:off x="5352032" y="2360616"/>
            <a:ext cx="303449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activities you’ll do during this stage</a:t>
            </a:r>
            <a:endParaRPr/>
          </a:p>
        </p:txBody>
      </p:sp>
      <p:sp>
        <p:nvSpPr>
          <p:cNvPr id="422" name="Google Shape;422;p7"/>
          <p:cNvSpPr txBox="1"/>
          <p:nvPr/>
        </p:nvSpPr>
        <p:spPr>
          <a:xfrm>
            <a:off x="1086354" y="2360616"/>
            <a:ext cx="312272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questions you might ask during this stage</a:t>
            </a:r>
            <a:endParaRPr/>
          </a:p>
        </p:txBody>
      </p:sp>
      <p:sp>
        <p:nvSpPr>
          <p:cNvPr id="423" name="Google Shape;423;p7"/>
          <p:cNvSpPr/>
          <p:nvPr/>
        </p:nvSpPr>
        <p:spPr>
          <a:xfrm>
            <a:off x="377969" y="2945391"/>
            <a:ext cx="4515909" cy="2960110"/>
          </a:xfrm>
          <a:prstGeom prst="rect">
            <a:avLst/>
          </a:prstGeom>
          <a:solidFill>
            <a:srgbClr val="FFF2CC"/>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What decision is this aiming to support (at local / regional / national level)?</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Which decision-makers or audiences need to see the results?</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What is the is the intended purpose of the dissemination? Is this to get funding? Is this for adoption? Is this </a:t>
            </a:r>
            <a:r>
              <a:rPr lang="en-US" sz="1400">
                <a:solidFill>
                  <a:schemeClr val="dk1"/>
                </a:solidFill>
                <a:latin typeface="Arial"/>
                <a:ea typeface="Arial"/>
                <a:cs typeface="Arial"/>
                <a:sym typeface="Arial"/>
              </a:rPr>
              <a:t>to support a </a:t>
            </a:r>
            <a:r>
              <a:rPr lang="en-US" sz="1400" u="none" strike="noStrike">
                <a:solidFill>
                  <a:schemeClr val="dk1"/>
                </a:solidFill>
                <a:latin typeface="Arial"/>
                <a:ea typeface="Arial"/>
                <a:cs typeface="Arial"/>
                <a:sym typeface="Arial"/>
              </a:rPr>
              <a:t>policy change?</a:t>
            </a:r>
            <a:endParaRPr/>
          </a:p>
          <a:p>
            <a:pPr indent="-285750" lvl="0" marL="285750" marR="0" rtl="0" algn="l">
              <a:lnSpc>
                <a:spcPct val="100000"/>
              </a:lnSpc>
              <a:spcBef>
                <a:spcPts val="0"/>
              </a:spcBef>
              <a:spcAft>
                <a:spcPts val="0"/>
              </a:spcAft>
              <a:buClr>
                <a:schemeClr val="dk1"/>
              </a:buClr>
              <a:buSzPts val="1400"/>
              <a:buFont typeface="Arial"/>
              <a:buChar char="•"/>
            </a:pPr>
            <a:r>
              <a:rPr lang="en-US" sz="1400" u="none" strike="noStrike">
                <a:solidFill>
                  <a:schemeClr val="dk1"/>
                </a:solidFill>
                <a:latin typeface="Arial"/>
                <a:ea typeface="Arial"/>
                <a:cs typeface="Arial"/>
                <a:sym typeface="Arial"/>
              </a:rPr>
              <a:t>How confident can you be in the findings based on statistical significance and study design used? Can you be confident enough to make strong recommendations?</a:t>
            </a:r>
            <a:endParaRPr/>
          </a:p>
        </p:txBody>
      </p:sp>
      <p:sp>
        <p:nvSpPr>
          <p:cNvPr id="424" name="Google Shape;424;p7"/>
          <p:cNvSpPr txBox="1"/>
          <p:nvPr/>
        </p:nvSpPr>
        <p:spPr>
          <a:xfrm>
            <a:off x="8878000" y="2360616"/>
            <a:ext cx="30037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Key tools and templates that will support this stage</a:t>
            </a:r>
            <a:endParaRPr/>
          </a:p>
        </p:txBody>
      </p:sp>
      <p:sp>
        <p:nvSpPr>
          <p:cNvPr id="425" name="Google Shape;425;p7"/>
          <p:cNvSpPr/>
          <p:nvPr/>
        </p:nvSpPr>
        <p:spPr>
          <a:xfrm>
            <a:off x="8914979" y="2945390"/>
            <a:ext cx="3034491" cy="2960110"/>
          </a:xfrm>
          <a:prstGeom prst="rect">
            <a:avLst/>
          </a:prstGeom>
          <a:solidFill>
            <a:srgbClr val="FFF2CC"/>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3">
                  <a:extLst>
                    <a:ext uri="{A12FA001-AC4F-418D-AE19-62706E023703}">
                      <ahyp:hlinkClr val="tx"/>
                    </a:ext>
                  </a:extLst>
                </a:hlinkClick>
              </a:rPr>
              <a:t>Better Evaluation "visualise data" guidance</a:t>
            </a:r>
            <a:r>
              <a:rPr lang="en-US" sz="1400">
                <a:solidFill>
                  <a:schemeClr val="dk1"/>
                </a:solidFill>
                <a:latin typeface="Arial"/>
                <a:ea typeface="Arial"/>
                <a:cs typeface="Arial"/>
                <a:sym typeface="Arial"/>
              </a:rPr>
              <a:t> with suggested graphs and </a:t>
            </a:r>
            <a:r>
              <a:rPr lang="en-US" sz="1400" u="sng">
                <a:solidFill>
                  <a:schemeClr val="dk1"/>
                </a:solidFill>
                <a:latin typeface="Arial"/>
                <a:ea typeface="Arial"/>
                <a:cs typeface="Arial"/>
                <a:sym typeface="Arial"/>
                <a:hlinkClick r:id="rId4">
                  <a:extLst>
                    <a:ext uri="{A12FA001-AC4F-418D-AE19-62706E023703}">
                      <ahyp:hlinkClr val="tx"/>
                    </a:ext>
                  </a:extLst>
                </a:hlinkClick>
              </a:rPr>
              <a:t>Better Evaluation "report and support use of findings"</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5">
                  <a:extLst>
                    <a:ext uri="{A12FA001-AC4F-418D-AE19-62706E023703}">
                      <ahyp:hlinkClr val="tx"/>
                    </a:ext>
                  </a:extLst>
                </a:hlinkClick>
              </a:rPr>
              <a:t>Example report</a:t>
            </a:r>
            <a:r>
              <a:rPr lang="en-US" sz="1400">
                <a:solidFill>
                  <a:schemeClr val="dk1"/>
                </a:solidFill>
                <a:latin typeface="Arial"/>
                <a:ea typeface="Arial"/>
                <a:cs typeface="Arial"/>
                <a:sym typeface="Arial"/>
              </a:rPr>
              <a:t> from NW London</a:t>
            </a:r>
            <a:endParaRPr/>
          </a:p>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6">
                  <a:extLst>
                    <a:ext uri="{A12FA001-AC4F-418D-AE19-62706E023703}">
                      <ahyp:hlinkClr val="tx"/>
                    </a:ext>
                  </a:extLst>
                </a:hlinkClick>
              </a:rPr>
              <a:t>Example report</a:t>
            </a:r>
            <a:r>
              <a:rPr lang="en-US" sz="1400">
                <a:solidFill>
                  <a:schemeClr val="dk1"/>
                </a:solidFill>
                <a:latin typeface="Arial"/>
                <a:ea typeface="Arial"/>
                <a:cs typeface="Arial"/>
                <a:sym typeface="Arial"/>
              </a:rPr>
              <a:t> from Helpforce Companions Final Evaluation</a:t>
            </a:r>
            <a:endParaRPr/>
          </a:p>
          <a:p>
            <a:pPr indent="-285750" lvl="0" marL="285750" marR="0" rtl="0" algn="l">
              <a:spcBef>
                <a:spcPts val="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7">
                  <a:extLst>
                    <a:ext uri="{A12FA001-AC4F-418D-AE19-62706E023703}">
                      <ahyp:hlinkClr val="tx"/>
                    </a:ext>
                  </a:extLst>
                </a:hlinkClick>
              </a:rPr>
              <a:t>Real World Evaluation Guide</a:t>
            </a:r>
            <a:r>
              <a:rPr lang="en-US" sz="1400">
                <a:solidFill>
                  <a:schemeClr val="dk1"/>
                </a:solidFill>
                <a:latin typeface="Arial"/>
                <a:ea typeface="Arial"/>
                <a:cs typeface="Arial"/>
                <a:sym typeface="Arial"/>
              </a:rPr>
              <a:t> offers tips for presenting findings</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pic>
        <p:nvPicPr>
          <p:cNvPr descr="Teacher with solid fill" id="426" name="Google Shape;426;p7"/>
          <p:cNvPicPr preferRelativeResize="0"/>
          <p:nvPr/>
        </p:nvPicPr>
        <p:blipFill rotWithShape="1">
          <a:blip r:embed="rId8">
            <a:alphaModFix/>
          </a:blip>
          <a:srcRect b="0" l="0" r="0" t="0"/>
          <a:stretch/>
        </p:blipFill>
        <p:spPr>
          <a:xfrm>
            <a:off x="276778" y="1256967"/>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8"/>
          <p:cNvSpPr txBox="1"/>
          <p:nvPr>
            <p:ph idx="1" type="body"/>
          </p:nvPr>
        </p:nvSpPr>
        <p:spPr>
          <a:xfrm>
            <a:off x="397989" y="1397238"/>
            <a:ext cx="11386643" cy="4480034"/>
          </a:xfrm>
          <a:prstGeom prst="rect">
            <a:avLst/>
          </a:prstGeom>
          <a:noFill/>
          <a:ln>
            <a:noFill/>
          </a:ln>
        </p:spPr>
        <p:txBody>
          <a:bodyPr anchorCtr="0" anchor="t" bIns="45700" lIns="91425" spcFirstLastPara="1" rIns="91425" wrap="square" tIns="45700">
            <a:normAutofit/>
          </a:bodyPr>
          <a:lstStyle/>
          <a:p>
            <a:pPr indent="-101600" lvl="0" marL="90488" rtl="0" algn="l">
              <a:lnSpc>
                <a:spcPct val="90000"/>
              </a:lnSpc>
              <a:spcBef>
                <a:spcPts val="0"/>
              </a:spcBef>
              <a:spcAft>
                <a:spcPts val="0"/>
              </a:spcAft>
              <a:buClr>
                <a:srgbClr val="7030A0"/>
              </a:buClr>
              <a:buSzPts val="1600"/>
              <a:buChar char="•"/>
            </a:pPr>
            <a:r>
              <a:rPr lang="en-US"/>
              <a:t>The aim of the template in the following pages is to support you to think through what needs to happen in each stage of the evaluation i.e. how you can answer each of the questions outlined for stages 1-4</a:t>
            </a:r>
            <a:endParaRPr/>
          </a:p>
          <a:p>
            <a:pPr indent="-101600" lvl="0" marL="90488" rtl="0" algn="l">
              <a:lnSpc>
                <a:spcPct val="90000"/>
              </a:lnSpc>
              <a:spcBef>
                <a:spcPts val="1000"/>
              </a:spcBef>
              <a:spcAft>
                <a:spcPts val="0"/>
              </a:spcAft>
              <a:buClr>
                <a:srgbClr val="7030A0"/>
              </a:buClr>
              <a:buSzPts val="1600"/>
              <a:buChar char="•"/>
            </a:pPr>
            <a:r>
              <a:rPr lang="en-US"/>
              <a:t>Try to answer as much as you can from the template thinking about each stage of the pathway; where you can’t answer specific questions (e.g. who will collect the data), list them under “Questions I still need to answer” in each box so you can source that information from colleagues as needed</a:t>
            </a:r>
            <a:endParaRPr/>
          </a:p>
          <a:p>
            <a:pPr indent="-101600" lvl="0" marL="90488" rtl="0" algn="l">
              <a:lnSpc>
                <a:spcPct val="90000"/>
              </a:lnSpc>
              <a:spcBef>
                <a:spcPts val="1000"/>
              </a:spcBef>
              <a:spcAft>
                <a:spcPts val="0"/>
              </a:spcAft>
              <a:buClr>
                <a:srgbClr val="7030A0"/>
              </a:buClr>
              <a:buSzPts val="1600"/>
              <a:buChar char="•"/>
            </a:pPr>
            <a:r>
              <a:rPr lang="en-US"/>
              <a:t>To fill in the simplified logic model, think about:</a:t>
            </a:r>
            <a:endParaRPr/>
          </a:p>
          <a:p>
            <a:pPr indent="-138112" lvl="1" marL="269875" rtl="0" algn="l">
              <a:lnSpc>
                <a:spcPct val="90000"/>
              </a:lnSpc>
              <a:spcBef>
                <a:spcPts val="500"/>
              </a:spcBef>
              <a:spcAft>
                <a:spcPts val="0"/>
              </a:spcAft>
              <a:buSzPts val="1600"/>
              <a:buChar char="-"/>
            </a:pPr>
            <a:r>
              <a:rPr lang="en-US"/>
              <a:t>Inputs - What are the resources (staff, money, materials) you need to deliver your intervention / service / activities?</a:t>
            </a:r>
            <a:endParaRPr/>
          </a:p>
          <a:p>
            <a:pPr indent="-138112" lvl="1" marL="269875" rtl="0" algn="l">
              <a:lnSpc>
                <a:spcPct val="90000"/>
              </a:lnSpc>
              <a:spcBef>
                <a:spcPts val="500"/>
              </a:spcBef>
              <a:spcAft>
                <a:spcPts val="0"/>
              </a:spcAft>
              <a:buSzPts val="1600"/>
              <a:buChar char="-"/>
            </a:pPr>
            <a:r>
              <a:rPr lang="en-US"/>
              <a:t>Outputs – What are the direct measures of activities delivered (e.g. # patients seen in clinic, # people trained, # vaccines delivered)</a:t>
            </a:r>
            <a:endParaRPr/>
          </a:p>
          <a:p>
            <a:pPr indent="-138112" lvl="1" marL="269875" rtl="0" algn="l">
              <a:lnSpc>
                <a:spcPct val="90000"/>
              </a:lnSpc>
              <a:spcBef>
                <a:spcPts val="500"/>
              </a:spcBef>
              <a:spcAft>
                <a:spcPts val="0"/>
              </a:spcAft>
              <a:buSzPts val="1600"/>
              <a:buChar char="-"/>
            </a:pPr>
            <a:r>
              <a:rPr lang="en-US"/>
              <a:t>Outcomes – what are the short- mid- and long-term aims of your intervention or service? What benefits are you trying to generate for your target beneficiaries (staff, patients or population)?</a:t>
            </a:r>
            <a:endParaRPr/>
          </a:p>
          <a:p>
            <a:pPr indent="-36512" lvl="1" marL="269875" rtl="0" algn="l">
              <a:lnSpc>
                <a:spcPct val="90000"/>
              </a:lnSpc>
              <a:spcBef>
                <a:spcPts val="500"/>
              </a:spcBef>
              <a:spcAft>
                <a:spcPts val="0"/>
              </a:spcAft>
              <a:buSzPts val="1600"/>
              <a:buNone/>
            </a:pPr>
            <a:r>
              <a:t/>
            </a:r>
            <a:endParaRPr/>
          </a:p>
        </p:txBody>
      </p:sp>
      <p:sp>
        <p:nvSpPr>
          <p:cNvPr id="432" name="Google Shape;432;p8"/>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Evaluation needs assessment template – how to use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9"/>
          <p:cNvSpPr/>
          <p:nvPr/>
        </p:nvSpPr>
        <p:spPr>
          <a:xfrm>
            <a:off x="3063363" y="1628115"/>
            <a:ext cx="8114144" cy="2563639"/>
          </a:xfrm>
          <a:prstGeom prst="roundRect">
            <a:avLst>
              <a:gd fmla="val 7397" name="adj"/>
            </a:avLst>
          </a:prstGeom>
          <a:solidFill>
            <a:srgbClr val="E4CDEB"/>
          </a:solidFill>
          <a:ln cap="flat" cmpd="sng" w="19050">
            <a:solidFill>
              <a:srgbClr val="853E9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Audience / who commissioned it: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Decision to be supported:​</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Size of project being evaluated (in £k):​</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Intervention:​</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Target population: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Comparator:​</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Main outcomes to test:​</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Resource team doing evaluation:​</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Estimated cost of evaluation:</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rgbClr val="4B429B"/>
                </a:solidFill>
                <a:latin typeface="Calibri"/>
                <a:ea typeface="Calibri"/>
                <a:cs typeface="Calibri"/>
                <a:sym typeface="Calibri"/>
              </a:rPr>
              <a:t>Remaining questions / information you still need to figure out: </a:t>
            </a:r>
            <a:endParaRPr b="1" sz="1200">
              <a:solidFill>
                <a:srgbClr val="4B429B"/>
              </a:solidFill>
              <a:latin typeface="Calibri"/>
              <a:ea typeface="Calibri"/>
              <a:cs typeface="Calibri"/>
              <a:sym typeface="Calibri"/>
            </a:endParaRPr>
          </a:p>
        </p:txBody>
      </p:sp>
      <p:sp>
        <p:nvSpPr>
          <p:cNvPr id="438" name="Google Shape;438;p9"/>
          <p:cNvSpPr txBox="1"/>
          <p:nvPr>
            <p:ph type="title"/>
          </p:nvPr>
        </p:nvSpPr>
        <p:spPr>
          <a:xfrm>
            <a:off x="407368" y="326582"/>
            <a:ext cx="11377264" cy="543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Arial"/>
              <a:buNone/>
            </a:pPr>
            <a:r>
              <a:rPr lang="en-US"/>
              <a:t>Evaluation needs assessment template – page 1 of 2</a:t>
            </a:r>
            <a:endParaRPr/>
          </a:p>
        </p:txBody>
      </p:sp>
      <p:graphicFrame>
        <p:nvGraphicFramePr>
          <p:cNvPr id="439" name="Google Shape;439;p9"/>
          <p:cNvGraphicFramePr/>
          <p:nvPr/>
        </p:nvGraphicFramePr>
        <p:xfrm>
          <a:off x="579674" y="4857100"/>
          <a:ext cx="3000000" cy="3000000"/>
        </p:xfrm>
        <a:graphic>
          <a:graphicData uri="http://schemas.openxmlformats.org/drawingml/2006/table">
            <a:tbl>
              <a:tblPr bandRow="1" firstRow="1">
                <a:noFill/>
                <a:tableStyleId>{84FD54CB-CE13-4D8A-8FD0-505CFD7E566F}</a:tableStyleId>
              </a:tblPr>
              <a:tblGrid>
                <a:gridCol w="3532600"/>
                <a:gridCol w="3532600"/>
                <a:gridCol w="3532600"/>
              </a:tblGrid>
              <a:tr h="370850">
                <a:tc>
                  <a:txBody>
                    <a:bodyPr/>
                    <a:lstStyle/>
                    <a:p>
                      <a:pPr indent="0" lvl="0" marL="0" marR="0" rtl="0" algn="l">
                        <a:spcBef>
                          <a:spcPts val="0"/>
                        </a:spcBef>
                        <a:spcAft>
                          <a:spcPts val="0"/>
                        </a:spcAft>
                        <a:buNone/>
                      </a:pPr>
                      <a:r>
                        <a:rPr lang="en-US" sz="1200" u="none" cap="none" strike="noStrike"/>
                        <a:t>Inputs (resources to be used / spent in project)</a:t>
                      </a:r>
                      <a:endParaRPr/>
                    </a:p>
                  </a:txBody>
                  <a:tcPr marT="45725" marB="45725" marR="91450" marL="91450">
                    <a:solidFill>
                      <a:srgbClr val="853E9A"/>
                    </a:solidFill>
                  </a:tcPr>
                </a:tc>
                <a:tc>
                  <a:txBody>
                    <a:bodyPr/>
                    <a:lstStyle/>
                    <a:p>
                      <a:pPr indent="0" lvl="0" marL="0" marR="0" rtl="0" algn="l">
                        <a:spcBef>
                          <a:spcPts val="0"/>
                        </a:spcBef>
                        <a:spcAft>
                          <a:spcPts val="0"/>
                        </a:spcAft>
                        <a:buNone/>
                      </a:pPr>
                      <a:r>
                        <a:rPr lang="en-US" sz="1200"/>
                        <a:t>Outputs (direct results of project activities)</a:t>
                      </a:r>
                      <a:endParaRPr/>
                    </a:p>
                  </a:txBody>
                  <a:tcPr marT="45725" marB="45725" marR="91450" marL="91450">
                    <a:solidFill>
                      <a:srgbClr val="853E9A"/>
                    </a:solidFill>
                  </a:tcPr>
                </a:tc>
                <a:tc>
                  <a:txBody>
                    <a:bodyPr/>
                    <a:lstStyle/>
                    <a:p>
                      <a:pPr indent="0" lvl="0" marL="0" marR="0" rtl="0" algn="l">
                        <a:spcBef>
                          <a:spcPts val="0"/>
                        </a:spcBef>
                        <a:spcAft>
                          <a:spcPts val="0"/>
                        </a:spcAft>
                        <a:buNone/>
                      </a:pPr>
                      <a:r>
                        <a:rPr lang="en-US" sz="1200"/>
                        <a:t>Outcomes  (intended impact of project)</a:t>
                      </a:r>
                      <a:endParaRPr/>
                    </a:p>
                  </a:txBody>
                  <a:tcPr marT="45725" marB="45725" marR="91450" marL="91450">
                    <a:solidFill>
                      <a:srgbClr val="853E9A"/>
                    </a:solidFill>
                  </a:tcPr>
                </a:tc>
              </a:tr>
              <a:tr h="370850">
                <a:tc>
                  <a:txBody>
                    <a:bodyPr/>
                    <a:lstStyle/>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p>
                  </a:txBody>
                  <a:tcPr marT="45725" marB="45725" marR="91450" marL="91450">
                    <a:solidFill>
                      <a:srgbClr val="E4CDEB"/>
                    </a:solidFill>
                  </a:tcPr>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a:p>
                  </a:txBody>
                  <a:tcPr marT="45725" marB="45725" marR="91450" marL="91450">
                    <a:solidFill>
                      <a:srgbClr val="E4CDEB"/>
                    </a:solidFill>
                  </a:tcPr>
                </a:tc>
                <a:tc>
                  <a:txBody>
                    <a:bodyPr/>
                    <a:lstStyle/>
                    <a:p>
                      <a:pPr indent="0" lvl="0" marL="0" marR="0" rtl="0" algn="l">
                        <a:spcBef>
                          <a:spcPts val="0"/>
                        </a:spcBef>
                        <a:spcAft>
                          <a:spcPts val="0"/>
                        </a:spcAft>
                        <a:buNone/>
                      </a:pPr>
                      <a:r>
                        <a:t/>
                      </a:r>
                      <a:endParaRPr sz="1200"/>
                    </a:p>
                  </a:txBody>
                  <a:tcPr marT="45725" marB="45725" marR="91450" marL="91450">
                    <a:solidFill>
                      <a:srgbClr val="E4CDEB"/>
                    </a:solidFill>
                  </a:tcPr>
                </a:tc>
              </a:tr>
            </a:tbl>
          </a:graphicData>
        </a:graphic>
      </p:graphicFrame>
      <p:sp>
        <p:nvSpPr>
          <p:cNvPr id="440" name="Google Shape;440;p9"/>
          <p:cNvSpPr/>
          <p:nvPr/>
        </p:nvSpPr>
        <p:spPr>
          <a:xfrm>
            <a:off x="543208" y="1483916"/>
            <a:ext cx="2372008" cy="2716039"/>
          </a:xfrm>
          <a:prstGeom prst="roundRect">
            <a:avLst>
              <a:gd fmla="val 7397" name="adj"/>
            </a:avLst>
          </a:prstGeom>
          <a:solidFill>
            <a:srgbClr val="E4CDEB"/>
          </a:solidFill>
          <a:ln cap="flat" cmpd="sng" w="9525">
            <a:solidFill>
              <a:srgbClr val="853E9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Brief project description:</a:t>
            </a:r>
            <a:endParaRPr/>
          </a:p>
        </p:txBody>
      </p:sp>
      <p:grpSp>
        <p:nvGrpSpPr>
          <p:cNvPr id="441" name="Google Shape;441;p9"/>
          <p:cNvGrpSpPr/>
          <p:nvPr/>
        </p:nvGrpSpPr>
        <p:grpSpPr>
          <a:xfrm>
            <a:off x="2942375" y="1394235"/>
            <a:ext cx="3322623" cy="288000"/>
            <a:chOff x="2915216" y="1339916"/>
            <a:chExt cx="3322623" cy="288000"/>
          </a:xfrm>
        </p:grpSpPr>
        <p:sp>
          <p:nvSpPr>
            <p:cNvPr id="442" name="Google Shape;442;p9"/>
            <p:cNvSpPr/>
            <p:nvPr/>
          </p:nvSpPr>
          <p:spPr>
            <a:xfrm>
              <a:off x="2915216" y="1339916"/>
              <a:ext cx="3322623" cy="288000"/>
            </a:xfrm>
            <a:prstGeom prst="roundRect">
              <a:avLst>
                <a:gd fmla="val 50000" name="adj"/>
              </a:avLst>
            </a:prstGeom>
            <a:solidFill>
              <a:srgbClr val="853E9A"/>
            </a:solidFill>
            <a:ln cap="flat" cmpd="sng" w="12700">
              <a:solidFill>
                <a:srgbClr val="6434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Describe evaluation purpose</a:t>
              </a:r>
              <a:endParaRPr/>
            </a:p>
          </p:txBody>
        </p:sp>
        <p:sp>
          <p:nvSpPr>
            <p:cNvPr id="443" name="Google Shape;443;p9"/>
            <p:cNvSpPr/>
            <p:nvPr/>
          </p:nvSpPr>
          <p:spPr>
            <a:xfrm>
              <a:off x="2915216" y="1339916"/>
              <a:ext cx="288000" cy="288000"/>
            </a:xfrm>
            <a:prstGeom prst="ellipse">
              <a:avLst/>
            </a:prstGeom>
            <a:solidFill>
              <a:srgbClr val="853E9A"/>
            </a:solidFill>
            <a:ln cap="flat" cmpd="sng" w="12700">
              <a:solidFill>
                <a:srgbClr val="6434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1</a:t>
              </a:r>
              <a:endParaRPr/>
            </a:p>
          </p:txBody>
        </p:sp>
      </p:grpSp>
      <p:sp>
        <p:nvSpPr>
          <p:cNvPr id="444" name="Google Shape;444;p9"/>
          <p:cNvSpPr txBox="1"/>
          <p:nvPr/>
        </p:nvSpPr>
        <p:spPr>
          <a:xfrm>
            <a:off x="543208" y="4436194"/>
            <a:ext cx="540491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Logic model for this project (simplified)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2020-04-30T10:12:08Z</dcterms:created>
  <dc:creator>Lewis Thomas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0x0101009C834352BF1D4240A589F89E838DE865</vt:lpwstr>
  </property>
  <property fmtid="{D5CDD505-2E9C-101B-9397-08002B2CF9AE}" pid="3" name="MediaServiceImageTags">
    <vt:lpwstr/>
  </property>
</Properties>
</file>